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6C5ECF1-EFD3-49AD-BF49-9FEC6C8E69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0BABAF-04A2-442F-B9DA-AE5B6679F0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63F57BF-73A8-4AF9-B799-36FB7E7717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D0D987B-90AD-4140-92E8-32DDC2681A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3093562-A98A-43AB-8649-6D17A07AE64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3B54CB4-FBF3-4D63-A5AA-595D911B9EB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8E06DF0-2524-4210-97B9-A09392297F5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DCF18C-739A-43C3-BEB1-95B9B3B704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13E3D7-04B8-40D6-A891-73612A204E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7FAC8B-FFD0-4A8A-9DE9-E58496FB6E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DE0A80-1E06-4000-8DF8-A963CAAB0E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16201145011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智能医疗数字化健康服务的需求与挑战</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智能医疗数字化健康服务概述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需求分析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挑战与问题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解决方案与建议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未来展望与发展趋势</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4894" b="4894"/>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数字化健康服务的发展</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随着互联网和移动设备的普及，数字化健康服务逐渐成为人们获取医疗信息和服务的重要途径。</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智能医疗技术的兴起</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人工智能、大数据等技术的不断发展，为医疗领域提供了新的解决方案和思路。</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健康服务需求的变化</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人们对健康服务的需求从传统的疾病治疗向健康管理、疾病预防等方面转变。</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报告目的和范围</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目的</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分析智能医疗数字化健康服务的需求与挑战，提出相应的解决方案和发展建议。</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范围</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涵盖智能医疗数字化健康服务的现状、需求分析、挑战及解决方案等方面。</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智能医疗数字化健康服务概述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智能医疗数字化健康服务是指利用先进的信息技术、大数据、人工智能等技术手段，为医疗行业提供数字化、智能化的解决方案，以改善医疗服务质量、提高医疗效率、降低医疗成本。</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随着科技的进步和医疗行业的发展，智能医疗数字化健康服务经历了从萌芽期、发展期到成熟期的过程。目前，智能医疗数字化健康服务已经成为医疗行业的重要组成部分，并在全球范围内得到广泛应用。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核心技术</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智能医疗数字化健康服务的核心技术包括大数据、云计算、人工智能、物联网等。这些技术为医疗行业提供了强大的数据处理、分析和挖掘能力，以及智能化的决策支持。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应用领域</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智能医疗数字化健康服务的应用领域广泛，包括远程医疗、健康管理、医疗影像诊断、智能辅助诊断、精准医疗等。这些应用领域的发展为医疗行业带来了革命性的变革，提高了医疗服务的质量和效率。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31488" r="3148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核心技术及应用领域</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市场规模及增长趋势</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智能医疗数字化健康服务市场规模庞大，且呈现快速增长趋势。根据市场研究机构的数据，全球智能医疗市场规模预计在未来几年内将持续扩大，其中亚太地区的市场增长尤为显著。</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市场规模</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随着科技的进步和医疗行业的发展，智能医疗数字化健康服务的市场需求将持续增长。一方面，人口老龄化、慢性病增多等社会问题将推动医疗行业对智能化、数字化服务的需求增加；另一方面，新兴技术的不断涌现和应用将为智能医疗数字化健康服务市场带来新的增长点。</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增长趋势</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需求分析</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患者希望能够通过智能医疗系统随时随地获取医疗服务，如在线预约、远程诊疗等。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便捷性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8750" r="18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个性化服务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75" r="166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隐私保护</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患者期望获得针对自身病情的个性化治疗方案和健康建议。</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患者在接受医疗服务过程中，非常注重个人隐私的保护，要求医疗机构严格保密其个人信息和病情。</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患者需求</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5317" r="2531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远程医疗服务</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医生希望能够通过远程医疗技术，为偏远地区或行动不便的患者提供诊疗服务。</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高效诊疗工具</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医生需要智能化的辅助诊断工具，以提高诊断准确性和效率。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患者数据整合</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医生期望能够方便地获取和整合患者的历史病历、检查结果等信息，以便做出更准确的诊断和治疗方案。</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医生需求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数据分析与决策支持</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医院期望通过大数据分析技术，对医疗数据进行深入挖掘和分析，为医院的决策提供支持。</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多学科协作</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医院需要建立多学科协作平台，以促进不同科室之间的沟通和合作，提高诊疗效果。</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智能化管理</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医院需要智能化的管理系统，以提高运营效率和服务质量，如智能排班、物资管理等。</a:t>
            </a:r>
          </a:p>
        </p:txBody>
      </p:sp>
      <p:pic>
        <p:nvPicPr>
          <p:cNvPr id="10" name="Picture 10"/>
          <p:cNvPicPr>
            <a:picLocks noChangeAspect="1"/>
          </p:cNvPicPr>
          <p:nvPr/>
        </p:nvPicPr>
        <p:blipFill>
          <a:blip r:embed="rId2"/>
          <a:srcRect l="25293" r="25293"/>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医院需求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99" r="16699"/>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区域医疗资源配置</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政府需要了解区域内医疗资源的分布情况，以便合理规划和配置医疗资源。</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监管与决策支持</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政府期望通过智能医疗系统对医疗机构进行监管和评估，并为政策制定提供数据支持。</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公共卫生管理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政府需要借助智能医疗技术，加强公共卫生管理，如疫情监测、预防接种等。</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政府需求</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挑战与问题</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04</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https://d.book118.com/316201145011010050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2024-09-15T03:59:49.088</cp:lastPrinted>
  <dcterms:created xsi:type="dcterms:W3CDTF">2024-09-14T19:59:49Z</dcterms:created>
  <dcterms:modified xsi:type="dcterms:W3CDTF">2024-09-14T19:59:51Z</dcterms:modified>
</cp:coreProperties>
</file>