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DD1A2-3538-46BD-B832-A8F6A521B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80511-70C5-4C80-9E4D-A0BC9465C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D83EF-3C32-4CF5-BB5B-2BF28804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B437D-82A1-47FE-9E05-FF855264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89152-7485-49A2-9CC2-94558336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C0806-590C-4130-9B59-5C67A2F1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394F2-ADF4-44A8-BD34-77B6E42A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5FFB2-0A1A-4D1A-AF7B-39BDCB99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6DEF0-4581-4BC2-8E91-5DB0EACC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72B15-70E7-45E1-9624-6465247D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25115-658A-4B14-896E-9292040D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1230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欢迎参加领导与团队建设培训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领导力核心素质培养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高效团队协作策略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员工激励与关怀实践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团队文化塑造与传播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团队成员间沟通不畅，协作效率低下，难以形成合力。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团队成员对团队目标理解不一，难以形成共同追求。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部分团队成员缺乏领导力，难以在团队中发挥积极作用。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缺乏共同目标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领导力不足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当前团队现状及挑战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为团队设定明确目标，提供方向指引。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协调团队成员间的关系，促进团队协作。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通过激励手段激发团队成员的积极性和创造力。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激励者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领导在团队建设中的角色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通过培训使团队成员掌握有效的沟通技巧和协作方法，提高团队协作效率。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通过培训使团队成员对团队目标达成共识，形成共同追求。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通过培训提升团队成员的领导力，使其在团队中发挥更大作用。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通过培训增强团队成员间的信任和归属感，提高团队凝聚力。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促进团队凝聚力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领导力核心素质培养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掌握有效倾听的方法，理解他人的观点和需求。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学会运用恰当的语言和表达方式，准确传达自己的想法。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建立良好的反馈机制，促进团队成员之间的沟通与协作。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反馈与互动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学会识别和分析问题，明确决策目标和约束条件。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决策实施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掌握制定多种解决方案的能力，评估不同方案的优劣。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学会制定实施计划，合理分配资源，监控决策执行过程。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决策能力训练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培养创新思维，鼓励团队成员提出新想法和解决方案。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勇于尝试新方法和技术，不断推动团队进步和发展。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探索未知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建立容错机制，鼓励团队成员从失败中学习和成长。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容忍失败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创新思维引导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高效团队协作策略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信任建立与维护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真诚沟通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鼓励团队成员之间坦诚交流，分享想法和意见，避免信息不畅导致的误解和猜疑。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尊重团队成员的个性、背景和经验差异，充分利用多样性带来的优势。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履行承诺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领导者要以身作则，信守承诺，树立良好榜样，增强团队成员对领导的信任。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认真倾听不同意见，理解冲突背后的原因和利益诉求。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运用非暴力沟通技巧，避免攻击性语言和情绪化表达，促进理性对话。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非暴力沟通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在充分讨论的基础上，寻求双方都能接受的解决方案，实现共赢。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寻求共识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冲突管理与解决技巧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https://d.book118.com/316201230054010035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2024-09-05T01:45:17.704</cp:lastPrinted>
  <dcterms:created xsi:type="dcterms:W3CDTF">2024-09-04T17:45:17Z</dcterms:created>
  <dcterms:modified xsi:type="dcterms:W3CDTF">2024-09-04T17:45:19Z</dcterms:modified>
</cp:coreProperties>
</file>