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8CCF1-52B8-45A7-AF5A-E2459141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2F546-B689-49FD-A46D-DDD45C32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7A7A8-94CB-4619-AD7C-8923BBBE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41645-A4E0-49B9-9BB7-19C88B21D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2E8C8-9DC0-44FF-9689-CF265C32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12002-155C-46D9-BAB0-FC85D912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1D3D0E-7C47-4F2A-8E30-F3FE4CB0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B1930-D53F-4927-92E3-62ECC5AEB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7B6A1-341F-4329-BB9E-5140E46D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A2EFF-3976-4F0F-B070-88E693A4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E5AD1-E8D5-4BD7-90F7-9A73F872B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20002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盐城试验场可行性研究报告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环境保护措施与治理效果预测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组织管理架构与人力资源配置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风险评估与防范对策制定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场地基本情况介绍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盐城试验场位于江苏省盐城市，地处中国东部沿海地区，具有得天独厚的地理位置优势。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试验场周边交通配套较好，最近的公交站是盐城汽车客运站，交通便利程度较高，市区内多条公交线路可到达，交通便利程度较高，能够满足人员流动和物资运输的需求。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地理位置与交通条件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自然环境与资源条件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盐城试验场所在地区属于亚热带季风气候，四季分明，雨量充沛，日照充足，无霜期长。地形以平原为主，地势平坦，土壤肥沃，适合各种农作物的生长。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盐城市拥有丰富的自然资源，如土地、水、矿产等。此外，该地区还拥有较为完善的基础设施和公共服务体系，为试验场的建设和运营提供了良好的保障。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盐城试验场所在地区历史上一直以农业为主，近年来随着城市化的推进和经济的发展，该地区逐渐转变为以工业和服务业为主的城市。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目前，盐城试验场所在地区已经具备了一定的产业基础和发展潜力。政府正在积极推动科技创新和产业升级，为试验场的建设和发展提供了良好的机遇。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场地历史及现状概述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国家和地方政府出台了一系列支持科技创新和产业发展的政策，如财政扶持、税收优惠、人才引进等，为试验场的建设和发展提供了有力的政策保障。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试验场的建设和运营需要遵守国家和地方的相关法律法规，如环保法规、安全法规、劳动法规等。同时，还需要遵守行业标准和规范，确保试验场的安全、环保、高效运营。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相关政策与法规背景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667" b="12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以盐城为中心的江苏省及周边地区的汽车、机械、电子等行业。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需求多样化，对试验场的技术水平和服务质量要求较高。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目前市场上存在多个试验场，竞争激烈，但各试验场的服务内容和质量存在差异。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盐城试验场地理位置优越，交通便利，同时拥有先进的设备和技术，能够提供高质量的服务。但与其他试验场相比，品牌知名度和市场份额有待提高。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竞争态势与优劣势分析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随着汽车、机械、电子等行业的不断发展，对试验场的需求将不断增加。预计未来几年内，盐城试验场的市场需求量将保持稳定增长。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未来市场需求将更加注重试验场的技术水平和服务质量，同时对环保、节能等方面的要求也将不断提高。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市场需求量预测及趋势判断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趋势判断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需求量预测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盐城试验场的收费水平与其他试验场相比较为合理，但具体价格还需根据服务内容、质量等因素进行具体商议。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价格波动主要受市场需求、竞争态势、成本变化等因素的影响。在市场需求增加、竞争加剧的情况下，价格可能会有所下降；而成本上升则可能导致价格上涨。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波动因素分析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价格水平及波动因素分析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技术路线选择及依据说明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基于盐城试验场的具体需求和目标，选择适当的技术路线，如传统的试验方法、数值模拟、智能化试验等。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根据国内外同类试验场的技术发展趋势、市场需求、政策支持等因素，综合分析确定技术路线的选择依据。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依据说明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列出试验场所需的关键设备清单，包括设备名称、规格型号、数量、生产厂家等信息，并说明其重要性和作用。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提供试验场的工艺流程图，详细展示试验过程中各个环节的操作流程、设备连接关系、物料流向等信息。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关键设备配置和工艺流程图展示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说明试验场在技术方案设计中的创新点，如采用新的试验方法、引入智能化技术、优化工艺流程等，并分析其对提高试验效率、降低成本、提升产品质量等方面的积极作用。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根据当前技术发展的瓶颈和市场需求，阐述试验场在技术方面的突破方向，如提高试验精度、实现自动化控制、开发新功能等。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技术创新点和突破方向阐述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从技术角度对试验场的技术方案进行全面评估，分析其可行性、可靠性、稳定性等方面的表现，并给出相应的评价结论。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列举试验场在技术方面可能存在的风险点，如技术难度、设备故障、工艺不稳定等，并提出相应的应对措施和建议，以降低风险发生的概率和影响程度。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技术可行性评估及风险提示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包括道路、供电、供水、排水等基础设施建设费用。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土地购置费用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根据试验场所需土地面积和当地土地价格进行估算。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设备购置费用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根据试验场所需设备种类、数量和价格进行估算。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包括设计、监理、保险、税费等其他相关费用。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人工费用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包括管理人员、技术人员和普通工人的工资、福利等费用。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投资总额估算及明细表呈现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https://d.book118.com/316202000211010102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2024-09-27T18:33:28.961</cp:lastPrinted>
  <dcterms:created xsi:type="dcterms:W3CDTF">2024-09-27T10:33:28Z</dcterms:created>
  <dcterms:modified xsi:type="dcterms:W3CDTF">2024-09-27T10:33:31Z</dcterms:modified>
</cp:coreProperties>
</file>