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B1AFC-1EF5-4929-9B45-3C6493CD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29F00-6A23-4038-90A1-0ED035DF3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2B9B5-C0D0-4075-8BBF-21EC2CD63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D84DB-98F8-4F77-B536-01632B042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5EB27-91D9-46D1-98CE-72D3BF9E7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00605-DB87-4C78-BE3C-4D9E2F71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5C686-45C0-4B59-A3AF-5D19DB8D2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56A4D-9ACF-467E-8C5A-928CCD5B4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D5E7E-EE52-4539-B184-CFFF823CC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1BF8D-DB51-4F7E-AF8A-FA22E5D96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84C16-D4B3-460D-9D85-FD2AA5F95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02121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现代文学史知识测试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现代文学史概述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文学流派与思潮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重要作品分析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文学理论与批评方法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跨文化交流与影响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现代文学史知识测试总结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现代文学史概述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现代文学指19世纪末到20世纪的文学，是文学发展的一个重要阶段。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背景包括社会变革、科技进步、文化交流等多方面因素，这些因素共同促进了现代文学的发展。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从现实主义到现代主义，再到后现代主义，现代文学经历了多次文学运动和流派更替。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多元化、实验性、反叛传统、关注个体经验等。现代文学在形式、内容、风格等方面都有很大的创新。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发展历程及主要特点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包括鲁迅、茅盾、巴金、老舍、钱钟书等，他们在现代文学史上占有重要地位。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《呐喊》、《子夜》、《家》、《骆驼祥子》、《围城》等，这些作品代表了现代文学的最高成就，反映了时代精神和人民心声。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重要作家与作品介绍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文学流派与思潮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现实主义文学以真实、客观地描绘社会现实为主要特点，强调对人物、事件的深入剖析和理性思考。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如《红与黑》、《高老头》等，这些作品通过精准的刻画和深刻的社会洞见，展现了当时社会的各种矛盾和冲突。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影响与意义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现实主义文学流派在欧洲文学史上占有重要地位，对后来的文学创作产生了深远的影响，也为读者提供了更加真实、深刻的阅读体验。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现实主义文学流派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浪漫主义文学流派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浪漫主义文学流派在文学史上具有重要地位，它推动了文学创作的多样化和个性化，也为后来的现代主义文学提供了重要的思想基础。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影响与意义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浪漫主义文学强调情感、想象和个性的自由表达，追求超越现实的理想和美好。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如《巴黎圣母院》、《悲惨世界》等，这些作品充满了对美好事物的向往和对人性的深刻挖掘。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现代主义文学强调对传统文学观念和形式的颠覆和创新，追求更加多元化、碎片化的表达方式。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如意识流小说、荒诞派戏剧等，这些作品打破了传统文学的叙事方式和结构，展现了更加复杂、多元的文学世界。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影响与意义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主义文学思潮对20世纪以来的文学创作产生了深远的影响，它推动了文学的创新和发展，也为读者提供了更加广阔的阅读视野和思考空间。同时，其他文学思潮如后现代主义、魔幻现实主义等也在不断丰富和拓展文学的内涵和外延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现代主义及其他思潮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重要作品分析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小说类作品解读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解读小说的主题思想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深入探讨小说的核心主题，如爱情、人性、社会现实等。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探讨艺术手法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分析小说运用的艺术手法，如象征、隐喻、讽刺等，以及这些手法对表现主题和塑造人物的作用。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分析人物形象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对小说中的主要人物进行深入分析，包括外貌、性格、行为等方面。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剖析情节结构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详细阐述小说的情节发展，包括起因、经过、高潮和结局等。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分析诗歌的语言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对诗歌的语言进行深入分析，包括用词、句式、音韵等方面。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欣赏诗歌的艺术特色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分析诗歌的艺术特色，如象征、比喻、排比等，以及这些特色对表现主题和增强艺术感染力的作用。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探讨诗歌的主题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阐述诗歌所表达的主题和思想，如爱情、自然、人生等。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感受诗歌的意境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通过想象和联想，深入感受诗歌所营造的意境和氛围。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诗歌类作品欣赏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https://d.book118.com/316202121005010045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2024-09-13T16:45:32.213</cp:lastPrinted>
  <dcterms:created xsi:type="dcterms:W3CDTF">2024-09-13T08:45:32Z</dcterms:created>
  <dcterms:modified xsi:type="dcterms:W3CDTF">2024-09-13T08:45:34Z</dcterms:modified>
</cp:coreProperties>
</file>