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35DBDF-EB4A-42B7-B88D-57993A72C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6A06B-C0CF-472B-89A1-2001C505A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023A1F-BA3B-4221-93B6-6C3A44235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0960DC-BDFE-4A10-B3E6-2FFE2BD0D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5097E0-9651-4C71-9D0B-30595796D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84B14-AD94-40E1-BCEE-17AF30A1E3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841D031-8AA9-49AC-94D2-091A94C519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3CE611-B82B-47E2-8A7A-EE37BD173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80160-FBE1-4F19-8C93-48B957597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AEF61-8B69-4561-BE47-5C4430234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3C131-372D-445F-8944-61DE610F0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620305221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审计业务知识培训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审计程序与方法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财务报表审计内容与要求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内部控制审计方法与技巧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舞弊识别与应对策略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法律法规与监管要求解读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审计基本概念与原则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审计是一种对企业的财务和业务状况进行检查、评估和核实的活动，目的是帮助企业发现问题、改进管理、提高效率和效益。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审计的目的是通过提供客观、独立的意见，帮助企业发现潜在的风险和问题，促进企业加强内部控制，提高财务管理水平，保障企业资产的安全和完整。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审计定义及目的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审计应遵循独立、客观、公正、保密的原则，确保审计结果的准确性和可靠性。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审计应按照国家相关法律法规和行业标准进行，确保审计工作的规范化和标准化。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审计标准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审计原则与标准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611" b="31611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审计人员应遵守职业道德规范，保持诚信、勤勉、尽责的工作态度，保守企业商业秘密，维护企业利益。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审计人员应遵守行为准则，包括遵守法律法规、保持职业操守、保护企业利益等，不得利用职权谋取私利或泄露企业机密。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审计职业道德规范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行为准则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职业道德规范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审计程序与方法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审计计划阶段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确定审计目标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明确审计对象、审计范围和审计时间等。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了解被审计单位情况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收集相关资料，了解被审计单位的业务、财务状况和内部控制等情况。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制定审计计划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根据审计目标，制定详细的审计计划，包括审计程序、人员分工、时间安排等。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对被审计单位的内部控制进行测试，评估其设计和执行的有效性。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内部控制测试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实质性程序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50" r="25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分析和评价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对被审计单位的重要交易、账户余额和披露进行详细的检查和测试，以获取充分、适当的证据。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对获取的证据进行分析和评价，确定其可靠性和相关性，并形成审计工作底稿。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审计实施阶段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将各个审计程序的发现进行汇总，形成完整的审计结果。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汇总审计结果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根据审计结果，编写审计报告，对被审计单位的财务状况、内部控制和风险管理等方面进行评价和建议。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编写审计报告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333" r="23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将审计报告与被审计单位管理层进行沟通，并向上级领导或相关监管机构报告。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沟通与报告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审计报告阶段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财务报表审计内容与要求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资产负债表审计目标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验证资产负债表的真实性、完整性和准确性，发现并纠正可能存在的重大错报。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资产负债表审计程序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对资产负债表进行全面审查，包括核对账簿记录、分析性复核、实质性测试等。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资产负债表审计概述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资产负债表是反映企业一定时点上资产、负债和所有者权益状况的财务报表。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资产负债表审计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利润表是反映企业在一定期间内经营成果的财务报表。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利润表审计概述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验证利润表的真实性、完整性和准确性，发现并纠正可能存在的重大错报。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利润表审计目标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对利润表进行全面审查，包括核对账簿记录、分析性复核、实质性测试等。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利润表审计程序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利润表审计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https://d.book118.com/316203052214010045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2024-09-14T17:41:37.480</cp:lastPrinted>
  <dcterms:created xsi:type="dcterms:W3CDTF">2024-09-14T09:41:37Z</dcterms:created>
  <dcterms:modified xsi:type="dcterms:W3CDTF">2024-09-14T09:41:39Z</dcterms:modified>
</cp:coreProperties>
</file>