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3F77A4-72DD-4DD5-857D-955D890D7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8F8264-A049-4B9A-BC47-BD1310167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991C06-B41A-4FC9-A696-96BD47FAB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DEEB05-991B-4685-97B4-A88BEE304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4C3A64-28FE-44E9-B791-277C7C06D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A9A7CC-EB67-4643-B8A4-4A19A1678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183AB3-0187-4535-894A-7BCE865C5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EFAD1A-A224-4CBB-996A-483DA1057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A0820D-4BAF-4EC4-BB53-F2D639481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848A44-EA61-415F-A76E-2CC2AE595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AE27BE-84B7-4DD8-86AE-85F2DC467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20415504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文学作品与创作语境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创作语境的构成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文学作品与创作语境的关系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文学作品中的语境解读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创作语境下的文学创新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文学作品与创作语境的案例分析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文学作品是指通过语言文字创作的艺术成果，包括小说、诗歌、散文、戏剧等类型。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根据不同的分类标准，文学作品可分为古代文学、现代文学、当代文学等；或分为东方文学、西方文学等。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文学作品的特点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审美性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文学作品具有独特的审美价值，通过艺术形象和情感表达引起读者共鸣。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形象性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文学作品通过生动的人物形象、环境描绘等手法，使读者产生身临其境的感受。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情感性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文学作品注重情感表达，通过文字传递作者和人物的情感世界，引发读者共鸣。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文学作品的价值</a:t>
              </a:r>
            </a:p>
          </p:txBody>
        </p:sp>
      </p:grpSp>
      <p:sp>
        <p:nvSpPr>
          <p:cNvPr id="84" name="TextBox 84"/>
          <p:cNvSpPr txBox="1"/>
          <p:nvPr/>
        </p:nvSpPr>
        <p:spPr>
          <a:xfrm>
            <a:off x="923925" y="5145189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文化传承</a:t>
            </a:r>
          </a:p>
        </p:txBody>
      </p:sp>
      <p:sp>
        <p:nvSpPr>
          <p:cNvPr id="85" name="TextBox 85"/>
          <p:cNvSpPr txBox="1"/>
          <p:nvPr/>
        </p:nvSpPr>
        <p:spPr>
          <a:xfrm>
            <a:off x="6318250" y="33261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文学作品通过深刻的思想内涵和人文精神，启迪读者的思想，提高读者的精神境界。</a:t>
            </a:r>
          </a:p>
        </p:txBody>
      </p:sp>
      <p:sp>
        <p:nvSpPr>
          <p:cNvPr id="86" name="TextBox 86"/>
          <p:cNvSpPr txBox="1"/>
          <p:nvPr/>
        </p:nvSpPr>
        <p:spPr>
          <a:xfrm>
            <a:off x="3670300" y="3625158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思想启迪</a:t>
            </a:r>
          </a:p>
        </p:txBody>
      </p:sp>
      <p:sp>
        <p:nvSpPr>
          <p:cNvPr id="87" name="TextBox 87"/>
          <p:cNvSpPr txBox="1"/>
          <p:nvPr/>
        </p:nvSpPr>
        <p:spPr>
          <a:xfrm>
            <a:off x="6318250" y="191780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审美愉悦</a:t>
            </a:r>
          </a:p>
        </p:txBody>
      </p:sp>
      <p:sp>
        <p:nvSpPr>
          <p:cNvPr id="88" name="TextBox 88"/>
          <p:cNvSpPr txBox="1"/>
          <p:nvPr/>
        </p:nvSpPr>
        <p:spPr>
          <a:xfrm>
            <a:off x="8927905" y="1448118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文学作品通过优美的语言和艺术形象，给读者带来审美愉悦和精神享受。</a:t>
            </a:r>
          </a:p>
        </p:txBody>
      </p:sp>
      <p:sp>
        <p:nvSpPr>
          <p:cNvPr id="89" name="TextBox 89"/>
          <p:cNvSpPr txBox="1"/>
          <p:nvPr/>
        </p:nvSpPr>
        <p:spPr>
          <a:xfrm>
            <a:off x="3402013" y="49628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文学作品是民族文化的重要组成部分，具有传承和弘扬民族文化的价值。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创作语境的构成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政治体制、政策导向以及社会政治氛围等，对文学作品的创作和表达有重要影响。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经济状况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社会思潮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750" r="14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经济水平、产业结构以及社会经济关系等，决定了文学作品中的生活场景和人物性格。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社会思潮、价值观念以及道德伦理等，为文学作品提供了思想基础和价值取向。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社会背景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不同历史时期有不同的文学创作主题和风格，如古代、现代、当代等。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333" r="183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9792" b="979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历史时期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科技进步改变了人们的生活方式、思维方式和审美观念，对文学创作产生深远影响。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科技发展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每个时代都有其独特的时代精神，如文艺复兴、启蒙运动等，对文学创作有重要的引导作用。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时代精神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时代特征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5958" b="1595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不同民族的文化传统、风俗习惯以及民族心理等，对文学作品的创作和表达有重要影响。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民族文化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不同地域的自然环境、历史文化以及民俗风情等，为文学作品提供了丰富的素材和灵感。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地域文化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文学艺术的发展历史、流派传承以及创作技巧等，对文学作品的创作和表达有重要的指导作用。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文学艺术传统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文化传统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125" r="16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作者的知识结构、文化素养以及审美观念等，决定了文学作品的内涵和深度。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生活经历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作者的生活经历、成长环境以及人生体验等，是文学作品创作的重要来源和灵感。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情感经历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作者的情感经历、情感体验以及情感表达等，对文学作品的情感色彩和感染力有重要影响。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个人经历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文学作品与创作语境的关系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时代背景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文学作品往往反映其所处时代的政治、经济、文化等社会背景。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社会思潮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作品中的思想、观念、价值观等往往与当时的社会思潮密切相关。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作者经历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作者的个人经历、情感体验等也会在文学作品中留下深刻的印记。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文学作品反映创作语境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创作语境决定了文学作品的题材选择，如战争时期的作品多涉及战争题材。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题材选择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不同时代、不同地域的文学作品往往呈现出不同的风格特点。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风格特点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创作语境中的价值观念对文学作品的价值取向具有重要影响。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价值取向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创作语境影响文学作品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https://d.book118.com/316204155040010045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2024-09-13T22:04:57.993</cp:lastPrinted>
  <dcterms:created xsi:type="dcterms:W3CDTF">2024-09-13T14:04:58Z</dcterms:created>
  <dcterms:modified xsi:type="dcterms:W3CDTF">2024-09-13T14:05:00Z</dcterms:modified>
</cp:coreProperties>
</file>