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WIQBD+MS-UIGothic"/>
      <p:regular r:id="rId18"/>
    </p:embeddedFont>
    <p:embeddedFont>
      <p:font typeface="JGCOHS+PJTQVT+ArialMT"/>
      <p:regular r:id="rId19"/>
    </p:embeddedFont>
    <p:embeddedFont>
      <p:font typeface="DNGKOR+FLUEBB+MicrosoftYaHei-Bold"/>
      <p:regular r:id="rId20"/>
    </p:embeddedFont>
    <p:embeddedFont>
      <p:font typeface="BMQFUR+PHHAQK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B6280-E6A5-4EE5-B48A-1BA51604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265B4-239D-4142-8AD8-6EDFA4EA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EFB41-556D-47D1-A892-59AE0E6EB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F6E05-F6F1-462C-8671-62A1443C8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90986-5E22-4E54-8C97-65BCABE4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B9712-AD7F-4DDC-97B3-2052C569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33B8E-0A11-4627-AFCB-338AD8DE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1B2ED-9D7C-42E2-8EA1-618AE489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012A6-4C9E-41C6-8BE5-6DF93D41B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87772-8B93-44ED-AC99-D2CD90515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13C8D-CB33-401D-B896-242731676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5203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84421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NWIQBD+MS-UIGothic"/>
                <a:cs typeface="NWIQBD+MS-UIGothic"/>
              </a:rPr>
              <a:t>如何成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为</a:t>
            </a:r>
            <a:r>
              <a:rPr sz="4950">
                <a:solidFill>
                  <a:srgbClr val="00608A"/>
                </a:solidFill>
                <a:latin typeface="NWIQBD+MS-UIGothic"/>
                <a:cs typeface="NWIQBD+MS-UIGothic"/>
              </a:rPr>
              <a:t>一名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优</a:t>
            </a:r>
            <a:r>
              <a:rPr sz="4950">
                <a:solidFill>
                  <a:srgbClr val="00608A"/>
                </a:solidFill>
                <a:latin typeface="NWIQBD+MS-UIGothic"/>
                <a:cs typeface="NWIQBD+MS-UIGothic"/>
              </a:rPr>
              <a:t>秀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员</a:t>
            </a:r>
            <a:r>
              <a:rPr sz="4950">
                <a:solidFill>
                  <a:srgbClr val="00608A"/>
                </a:solidFill>
                <a:latin typeface="NWIQBD+MS-UIGothic"/>
                <a:cs typeface="NWIQBD+MS-UIGothic"/>
              </a:rPr>
              <a:t>工最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终</a:t>
            </a:r>
            <a:r>
              <a:rPr sz="4950">
                <a:solidFill>
                  <a:srgbClr val="00608A"/>
                </a:solidFill>
                <a:latin typeface="NWIQBD+MS-UIGothic"/>
                <a:cs typeface="NWIQBD+MS-UIGothic"/>
              </a:rPr>
              <a:t>版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NWIQBD+MS-UIGothic"/>
                <a:cs typeface="NWIQB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946590"/>
            <a:ext cx="2186190" cy="3024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JGCOHS+PJTQVT+ArialMT"/>
                <a:cs typeface="JGCOHS+PJTQVT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00608A"/>
                </a:solidFill>
                <a:latin typeface="NWIQBD+MS-UIGothic"/>
                <a:cs typeface="NWIQBD+MS-UIGothic"/>
              </a:rPr>
              <a:t>素养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JGCOHS+PJTQVT+ArialMT"/>
                <a:cs typeface="JGCOHS+PJTQVT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00608A"/>
                </a:solidFill>
                <a:latin typeface="NWIQBD+MS-UIGothic"/>
                <a:cs typeface="NWIQBD+MS-UIGothic"/>
              </a:rPr>
              <a:t>技能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JGCOHS+PJTQVT+ArialMT"/>
                <a:cs typeface="JGCOHS+PJTQVT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团队协</a:t>
            </a:r>
            <a:r>
              <a:rPr sz="2400">
                <a:solidFill>
                  <a:srgbClr val="00608A"/>
                </a:solidFill>
                <a:latin typeface="NWIQBD+MS-UIGothic"/>
                <a:cs typeface="NWIQBD+MS-UIGothic"/>
              </a:rPr>
              <a:t>作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JGCOHS+PJTQVT+ArialMT"/>
                <a:cs typeface="JGCOHS+PJTQVT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NWIQBD+MS-UIGothic"/>
                <a:cs typeface="NWIQBD+MS-UIGothic"/>
              </a:rPr>
              <a:t>个人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08A"/>
                </a:solidFill>
                <a:latin typeface="NWIQBD+MS-UIGothic"/>
                <a:cs typeface="NWIQBD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JGCOHS+PJTQVT+ArialMT"/>
                <a:cs typeface="JGCOHS+PJTQVT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608A"/>
                </a:solidFill>
                <a:latin typeface="NWIQBD+MS-UIGothic"/>
                <a:cs typeface="NWIQBD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NWIQBD+MS-UIGothic"/>
                <a:cs typeface="NWIQBD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秀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工的定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NWIQBD+MS-UIGothic"/>
                <a:cs typeface="NWIQBD+MS-UIGothic"/>
              </a:rPr>
              <a:t>高效工作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FFF"/>
                </a:solidFill>
                <a:latin typeface="NWIQBD+MS-UIGothic"/>
                <a:cs typeface="NWIQBD+MS-UIGothic"/>
              </a:rPr>
              <a:t>极主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FFFFFF"/>
                </a:solidFill>
                <a:latin typeface="NWIQBD+MS-UIGothic"/>
                <a:cs typeface="NWIQBD+MS-UIGothic"/>
              </a:rPr>
              <a:t>合作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NWIQBD+MS-UIGothic"/>
                <a:cs typeface="NWIQBD+MS-UIGothic"/>
              </a:rPr>
              <a:t>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2000" spc="25">
                <a:solidFill>
                  <a:srgbClr val="FFFFFF"/>
                </a:solidFill>
                <a:latin typeface="NWIQBD+MS-UIGothic"/>
                <a:cs typeface="NWIQBD+MS-UIGothic"/>
              </a:rPr>
              <a:t>学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承担工作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遇到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问题时积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找解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决方案。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迅速、准确地完成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，提高工作效率。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与同事建立良好的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不断学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新知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提高自身能力和素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合作关系，共同完成任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秀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GKOR+FLUEBB+MicrosoftYaHei-Bold"/>
                <a:cs typeface="DNGKOR+FLUEB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GKOR+FLUEBB+MicrosoftYaHei-Bold"/>
                <a:cs typeface="DNGKOR+FLUEB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NGKOR+FLUEBB+MicrosoftYaHei-Bold"/>
                <a:cs typeface="DNGKOR+FLUEB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NWIQBD+MS-UIGothic"/>
                <a:cs typeface="NWIQBD+MS-UIGothic"/>
              </a:rPr>
              <a:t>提高企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业绩</a:t>
            </a:r>
            <a:r>
              <a:rPr sz="2000">
                <a:solidFill>
                  <a:srgbClr val="00608A"/>
                </a:solidFill>
                <a:latin typeface="NWIQBD+MS-UIGothic"/>
                <a:cs typeface="NWIQBD+MS-UIGothic"/>
              </a:rPr>
              <a:t>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NWIQBD+MS-UIGothic"/>
                <a:cs typeface="NWIQBD+MS-UIGothic"/>
              </a:rPr>
              <a:t>增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608A"/>
                </a:solidFill>
                <a:latin typeface="NWIQBD+MS-UIGothic"/>
                <a:cs typeface="NWIQBD+MS-UIGothic"/>
              </a:rPr>
              <a:t>企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00608A"/>
                </a:solidFill>
                <a:latin typeface="NWIQBD+MS-UIGothic"/>
                <a:cs typeface="NWIQBD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NWIQBD+MS-UIGothic"/>
                <a:cs typeface="NWIQBD+MS-UIGothic"/>
              </a:rPr>
              <a:t>促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608A"/>
                </a:solidFill>
                <a:latin typeface="NWIQBD+MS-UIGothic"/>
                <a:cs typeface="NWIQBD+MS-UIGothic"/>
              </a:rPr>
              <a:t>企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业发</a:t>
            </a:r>
            <a:r>
              <a:rPr sz="2000">
                <a:solidFill>
                  <a:srgbClr val="00608A"/>
                </a:solidFill>
                <a:latin typeface="NWIQBD+MS-UIGothic"/>
                <a:cs typeface="NWIQBD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工能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业创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更高的价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，提高企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工能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更多的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，增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争力。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工能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更多的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新和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展机会，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件的目的和内容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NWIQBD+MS-UIGothic"/>
                <a:cs typeface="NWIQBD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帮助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工了解如何成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一名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工，提高自身能力和素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业创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造更高的价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NWIQBD+MS-UIGothic"/>
                <a:cs typeface="NWIQBD+MS-UIGothic"/>
              </a:rPr>
              <a:t>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包括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工的定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的重要性、如何成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一名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工等多个方面的内容。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职业</a:t>
            </a:r>
            <a:r>
              <a:rPr sz="4500">
                <a:solidFill>
                  <a:srgbClr val="00608A"/>
                </a:solidFill>
                <a:latin typeface="NWIQBD+MS-UIGothic"/>
                <a:cs typeface="NWIQBD+MS-UIGothic"/>
              </a:rPr>
              <a:t>素养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道德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诚实</a:t>
            </a:r>
            <a:r>
              <a:rPr sz="2000" spc="25">
                <a:solidFill>
                  <a:srgbClr val="FFFDFD"/>
                </a:solidFill>
                <a:latin typeface="NWIQBD+MS-UIGothic"/>
                <a:cs typeface="NWIQBD+MS-UIGothic"/>
              </a:rPr>
              <a:t>守信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NWIQBD+MS-UIGothic"/>
                <a:cs typeface="NWIQBD+MS-UIGothic"/>
              </a:rPr>
              <a:t>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职</a:t>
            </a:r>
            <a:r>
              <a:rPr sz="2000" spc="25">
                <a:solidFill>
                  <a:srgbClr val="FFFDFD"/>
                </a:solidFill>
                <a:latin typeface="NWIQBD+MS-UIGothic"/>
                <a:cs typeface="NWIQBD+MS-UIGothic"/>
              </a:rPr>
              <a:t>尽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真履行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，不推卸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任，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极解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04925" y="2795642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遵守承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，不欺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骗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他人，保持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WIQBD+MS-UIGothic"/>
                <a:cs typeface="NWIQBD+MS-UIGothic"/>
              </a:rPr>
              <a:t>尊重他人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尊重同事、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和客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，建立良好的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NWIQBD+MS-UIGothic"/>
                <a:cs typeface="NWIQBD+MS-UIGothic"/>
              </a:rPr>
              <a:t>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礼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言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谈举</a:t>
            </a:r>
            <a:r>
              <a:rPr sz="2300">
                <a:solidFill>
                  <a:srgbClr val="00608A"/>
                </a:solidFill>
                <a:latin typeface="NWIQBD+MS-UIGothic"/>
                <a:cs typeface="NWIQBD+MS-UIGothic"/>
              </a:rPr>
              <a:t>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0653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保持礼貌、友善，尊重他人，避免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冒犯。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着装得体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穿着整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、得体，符合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职业场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合</a:t>
            </a:r>
          </a:p>
          <a:p>
            <a:pPr marL="2095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的要求。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尊重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，不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迟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到早退，提高工作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职业态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 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极主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持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续</a:t>
            </a: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学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承担工作，不拖延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，提高工作效率。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与同事合作，共同完成任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不断学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新知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、新技能，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提高自身素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和能力。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实现团队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专业</a:t>
            </a:r>
            <a:r>
              <a:rPr sz="4500">
                <a:solidFill>
                  <a:srgbClr val="00608A"/>
                </a:solidFill>
                <a:latin typeface="NWIQBD+MS-UIGothic"/>
                <a:cs typeface="NWIQBD+MS-UIGothic"/>
              </a:rPr>
              <a:t>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掌握所在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领</a:t>
            </a: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域的核心知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深入了解所在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域的理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、概念、方法和技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，能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运用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专业术语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和工具。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不断学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608A"/>
                </a:solidFill>
                <a:latin typeface="NWIQBD+MS-UIGothic"/>
                <a:cs typeface="NWIQBD+MS-UIGothic"/>
              </a:rPr>
              <a:t>新知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关注行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业动态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和最新研究成果，不断更新自己的知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体系，保持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专业竞</a:t>
            </a:r>
            <a:r>
              <a:rPr sz="1500">
                <a:solidFill>
                  <a:srgbClr val="0E0E07"/>
                </a:solidFill>
                <a:latin typeface="NWIQBD+MS-UIGothic"/>
                <a:cs typeface="NWIQBD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NWIQBD+MS-UIGothic"/>
                <a:cs typeface="NWIQBD+MS-UIGothic"/>
              </a:rPr>
              <a:t>技能提升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NWIQBD+MS-UIGothic"/>
                <a:cs typeface="NWIQBD+MS-UIGothic"/>
              </a:rPr>
              <a:t>提高技能水平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参加培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践、交流等方式，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不断提高自己的技能水平，提高工作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效率和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NWIQBD+MS-UIGothic"/>
                <a:cs typeface="NWIQBD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NWIQBD+MS-UIGothic"/>
                <a:cs typeface="NWIQBD+MS-UIGothic"/>
              </a:rPr>
              <a:t>拓展技能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FFFFFF"/>
                </a:solidFill>
                <a:latin typeface="NWIQBD+MS-UIGothic"/>
                <a:cs typeface="NWIQBD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极学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与工作相关的其他技能，如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沟通技巧、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作、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目管理等，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NWIQBD+MS-UIGothic"/>
                <a:cs typeface="NWIQBD+MS-UIGothic"/>
              </a:rPr>
              <a:t>合能力。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https://d.book118.com/316205203140010040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NWIQBD+MS-UIGothic</vt:lpstr>
      <vt:lpstr>SimSun</vt:lpstr>
      <vt:lpstr>JGCOHS+PJTQVT+ArialMT</vt:lpstr>
      <vt:lpstr>Times New Roman</vt:lpstr>
      <vt:lpstr>DNGKOR+FLUEBB+MicrosoftYaHei-Bold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2024-09-07T02:41:29.420</cp:lastPrinted>
  <dcterms:created xsi:type="dcterms:W3CDTF">2024-09-06T18:41:29Z</dcterms:created>
  <dcterms:modified xsi:type="dcterms:W3CDTF">2024-09-06T18:41:30Z</dcterms:modified>
</cp:coreProperties>
</file>