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53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368.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97" name="幻灯片图像占位符 1"/>
          <p:cNvSpPr>
            <a:spLocks noGrp="1" noRot="1" noChangeAspect="1"/>
          </p:cNvSpPr>
          <p:nvPr>
            <p:ph type="sldImg"/>
          </p:nvPr>
        </p:nvSpPr>
        <p:spPr/>
      </p:sp>
      <p:sp>
        <p:nvSpPr>
          <p:cNvPr id="1048799" name="备注占位符 2"/>
          <p:cNvSpPr>
            <a:spLocks noGrp="1"/>
          </p:cNvSpPr>
          <p:nvPr>
            <p:ph type="body" idx="1"/>
          </p:nvPr>
        </p:nvSpPr>
        <p:spPr/>
        <p:txBody>
          <a:bodyPr/>
          <a:lstStyle/>
          <a:p>
            <a:endParaRPr lang="zh-CN" altLang="en-US"/>
          </a:p>
        </p:txBody>
      </p:sp>
      <p:sp>
        <p:nvSpPr>
          <p:cNvPr id="1048801"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5.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0.xml" /><Relationship Id="rId10" Type="http://schemas.openxmlformats.org/officeDocument/2006/relationships/tags" Target="../tags/tag79.xml" /><Relationship Id="rId11" Type="http://schemas.openxmlformats.org/officeDocument/2006/relationships/tags" Target="../tags/tag80.xml" /><Relationship Id="rId12" Type="http://schemas.openxmlformats.org/officeDocument/2006/relationships/tags" Target="../tags/tag81.xml" /><Relationship Id="rId13" Type="http://schemas.openxmlformats.org/officeDocument/2006/relationships/tags" Target="../tags/tag82.xml" /><Relationship Id="rId14" Type="http://schemas.openxmlformats.org/officeDocument/2006/relationships/tags" Target="../tags/tag83.xml" /><Relationship Id="rId15" Type="http://schemas.openxmlformats.org/officeDocument/2006/relationships/tags" Target="../tags/tag84.xml" /><Relationship Id="rId16" Type="http://schemas.openxmlformats.org/officeDocument/2006/relationships/tags" Target="../tags/tag85.xml" /><Relationship Id="rId17" Type="http://schemas.openxmlformats.org/officeDocument/2006/relationships/tags" Target="../tags/tag86.xml" /><Relationship Id="rId18" Type="http://schemas.openxmlformats.org/officeDocument/2006/relationships/tags" Target="../tags/tag87.xml" /><Relationship Id="rId19" Type="http://schemas.openxmlformats.org/officeDocument/2006/relationships/tags" Target="../tags/tag88.xml" /><Relationship Id="rId2" Type="http://schemas.openxmlformats.org/officeDocument/2006/relationships/tags" Target="../tags/tag71.xml" /><Relationship Id="rId20" Type="http://schemas.openxmlformats.org/officeDocument/2006/relationships/tags" Target="../tags/tag89.xml" /><Relationship Id="rId21" Type="http://schemas.openxmlformats.org/officeDocument/2006/relationships/tags" Target="../tags/tag90.xml" /><Relationship Id="rId22" Type="http://schemas.openxmlformats.org/officeDocument/2006/relationships/tags" Target="../tags/tag91.xml" /><Relationship Id="rId23" Type="http://schemas.openxmlformats.org/officeDocument/2006/relationships/tags" Target="../tags/tag92.xml" /><Relationship Id="rId24" Type="http://schemas.openxmlformats.org/officeDocument/2006/relationships/tags" Target="../tags/tag93.xml" /><Relationship Id="rId25" Type="http://schemas.openxmlformats.org/officeDocument/2006/relationships/tags" Target="../tags/tag94.xml" /><Relationship Id="rId26" Type="http://schemas.openxmlformats.org/officeDocument/2006/relationships/tags" Target="../tags/tag95.xml" /><Relationship Id="rId27" Type="http://schemas.openxmlformats.org/officeDocument/2006/relationships/tags" Target="../tags/tag96.xml" /><Relationship Id="rId28" Type="http://schemas.openxmlformats.org/officeDocument/2006/relationships/tags" Target="../tags/tag97.xml" /><Relationship Id="rId29" Type="http://schemas.openxmlformats.org/officeDocument/2006/relationships/tags" Target="../tags/tag98.xml" /><Relationship Id="rId3" Type="http://schemas.openxmlformats.org/officeDocument/2006/relationships/tags" Target="../tags/tag72.xml" /><Relationship Id="rId30" Type="http://schemas.openxmlformats.org/officeDocument/2006/relationships/tags" Target="../tags/tag99.xml" /><Relationship Id="rId31" Type="http://schemas.openxmlformats.org/officeDocument/2006/relationships/tags" Target="../tags/tag100.xml" /><Relationship Id="rId32" Type="http://schemas.openxmlformats.org/officeDocument/2006/relationships/tags" Target="../tags/tag101.xml" /><Relationship Id="rId33" Type="http://schemas.openxmlformats.org/officeDocument/2006/relationships/slideMaster" Target="../slideMasters/slideMaster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02.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openxmlformats.org/officeDocument/2006/relationships/tags" Target="../tags/tag115.xml" /><Relationship Id="rId15" Type="http://schemas.openxmlformats.org/officeDocument/2006/relationships/tags" Target="../tags/tag116.xml" /><Relationship Id="rId16" Type="http://schemas.openxmlformats.org/officeDocument/2006/relationships/tags" Target="../tags/tag117.xml" /><Relationship Id="rId17" Type="http://schemas.openxmlformats.org/officeDocument/2006/relationships/tags" Target="../tags/tag118.xml" /><Relationship Id="rId18" Type="http://schemas.openxmlformats.org/officeDocument/2006/relationships/tags" Target="../tags/tag119.xml" /><Relationship Id="rId19" Type="http://schemas.openxmlformats.org/officeDocument/2006/relationships/tags" Target="../tags/tag120.xml" /><Relationship Id="rId2" Type="http://schemas.openxmlformats.org/officeDocument/2006/relationships/tags" Target="../tags/tag103.xml" /><Relationship Id="rId20" Type="http://schemas.openxmlformats.org/officeDocument/2006/relationships/tags" Target="../tags/tag121.xml" /><Relationship Id="rId21" Type="http://schemas.openxmlformats.org/officeDocument/2006/relationships/tags" Target="../tags/tag122.xml" /><Relationship Id="rId22" Type="http://schemas.openxmlformats.org/officeDocument/2006/relationships/tags" Target="../tags/tag123.xml" /><Relationship Id="rId23" Type="http://schemas.openxmlformats.org/officeDocument/2006/relationships/tags" Target="../tags/tag124.xml" /><Relationship Id="rId24" Type="http://schemas.openxmlformats.org/officeDocument/2006/relationships/tags" Target="../tags/tag125.xml" /><Relationship Id="rId25" Type="http://schemas.openxmlformats.org/officeDocument/2006/relationships/tags" Target="../tags/tag126.xml" /><Relationship Id="rId26" Type="http://schemas.openxmlformats.org/officeDocument/2006/relationships/tags" Target="../tags/tag127.xml" /><Relationship Id="rId27" Type="http://schemas.openxmlformats.org/officeDocument/2006/relationships/tags" Target="../tags/tag128.xml" /><Relationship Id="rId28" Type="http://schemas.openxmlformats.org/officeDocument/2006/relationships/tags" Target="../tags/tag129.xml" /><Relationship Id="rId29" Type="http://schemas.openxmlformats.org/officeDocument/2006/relationships/tags" Target="../tags/tag130.xml" /><Relationship Id="rId3" Type="http://schemas.openxmlformats.org/officeDocument/2006/relationships/tags" Target="../tags/tag104.xml" /><Relationship Id="rId30" Type="http://schemas.openxmlformats.org/officeDocument/2006/relationships/tags" Target="../tags/tag131.xml" /><Relationship Id="rId31" Type="http://schemas.openxmlformats.org/officeDocument/2006/relationships/tags" Target="../tags/tag132.xml" /><Relationship Id="rId32" Type="http://schemas.openxmlformats.org/officeDocument/2006/relationships/tags" Target="../tags/tag133.xml" /><Relationship Id="rId33" Type="http://schemas.openxmlformats.org/officeDocument/2006/relationships/tags" Target="../tags/tag134.xml" /><Relationship Id="rId34" Type="http://schemas.openxmlformats.org/officeDocument/2006/relationships/slideMaster" Target="../slideMasters/slideMaster2.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35.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41.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49.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53.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17" Type="http://schemas.openxmlformats.org/officeDocument/2006/relationships/tags" Target="../tags/tag180.xml" /><Relationship Id="rId18" Type="http://schemas.openxmlformats.org/officeDocument/2006/relationships/tags" Target="../tags/tag181.xml" /><Relationship Id="rId19" Type="http://schemas.openxmlformats.org/officeDocument/2006/relationships/tags" Target="../tags/tag182.xml" /><Relationship Id="rId2" Type="http://schemas.openxmlformats.org/officeDocument/2006/relationships/tags" Target="../tags/tag165.xml" /><Relationship Id="rId20" Type="http://schemas.openxmlformats.org/officeDocument/2006/relationships/tags" Target="../tags/tag183.xml" /><Relationship Id="rId21" Type="http://schemas.openxmlformats.org/officeDocument/2006/relationships/tags" Target="../tags/tag184.xml" /><Relationship Id="rId22" Type="http://schemas.openxmlformats.org/officeDocument/2006/relationships/tags" Target="../tags/tag185.xml" /><Relationship Id="rId23" Type="http://schemas.openxmlformats.org/officeDocument/2006/relationships/tags" Target="../tags/tag186.xml" /><Relationship Id="rId24" Type="http://schemas.openxmlformats.org/officeDocument/2006/relationships/tags" Target="../tags/tag187.xml" /><Relationship Id="rId25" Type="http://schemas.openxmlformats.org/officeDocument/2006/relationships/tags" Target="../tags/tag188.xml" /><Relationship Id="rId26" Type="http://schemas.openxmlformats.org/officeDocument/2006/relationships/tags" Target="../tags/tag189.xml" /><Relationship Id="rId27" Type="http://schemas.openxmlformats.org/officeDocument/2006/relationships/tags" Target="../tags/tag190.xml" /><Relationship Id="rId28" Type="http://schemas.openxmlformats.org/officeDocument/2006/relationships/tags" Target="../tags/tag191.xml" /><Relationship Id="rId29" Type="http://schemas.openxmlformats.org/officeDocument/2006/relationships/tags" Target="../tags/tag192.xml" /><Relationship Id="rId3" Type="http://schemas.openxmlformats.org/officeDocument/2006/relationships/tags" Target="../tags/tag166.xml" /><Relationship Id="rId30" Type="http://schemas.openxmlformats.org/officeDocument/2006/relationships/tags" Target="../tags/tag193.xml" /><Relationship Id="rId31" Type="http://schemas.openxmlformats.org/officeDocument/2006/relationships/tags" Target="../tags/tag194.xml" /><Relationship Id="rId32" Type="http://schemas.openxmlformats.org/officeDocument/2006/relationships/tags" Target="../tags/tag195.xml" /><Relationship Id="rId33" Type="http://schemas.openxmlformats.org/officeDocument/2006/relationships/tags" Target="../tags/tag196.xml" /><Relationship Id="rId34" Type="http://schemas.openxmlformats.org/officeDocument/2006/relationships/tags" Target="../tags/tag197.xml" /><Relationship Id="rId35" Type="http://schemas.openxmlformats.org/officeDocument/2006/relationships/tags" Target="../tags/tag198.xml" /><Relationship Id="rId36" Type="http://schemas.openxmlformats.org/officeDocument/2006/relationships/tags" Target="../tags/tag199.xml" /><Relationship Id="rId37" Type="http://schemas.openxmlformats.org/officeDocument/2006/relationships/tags" Target="../tags/tag200.xml" /><Relationship Id="rId38" Type="http://schemas.openxmlformats.org/officeDocument/2006/relationships/tags" Target="../tags/tag201.xml" /><Relationship Id="rId39" Type="http://schemas.openxmlformats.org/officeDocument/2006/relationships/slideMaster" Target="../slideMasters/slideMaster2.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35086F-CFEB-4B7B-B058-E3AE4D797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5C8195-78C6-4B79-91F4-AB3D56999B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57346B-D7AC-44DA-A2CD-467FE7386F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D25372-97D4-4030-BE6A-7E28E1B1FC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B2F347-AF91-4994-832F-BA57BDA500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AC2D2B-1133-49EB-AA5F-BFBB2B319D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EA8522-C5C9-44BF-A6C9-11A1757658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1E027B-8CC2-4A4A-AC42-DB84015CD6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DED43A-CE77-410E-9693-A3D9CF31BD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B7B771-67B0-4B4E-B242-4A52879851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9B52BB-E4BC-4F2C-915C-D5438AD47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33"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6" name="任意多边形: 形状 10"/>
          <p:cNvSpPr/>
          <p:nvPr userDrawn="1">
            <p:custDataLst>
              <p:tags r:id="rId4"/>
            </p:custDataLst>
          </p:nvPr>
        </p:nvSpPr>
        <p:spPr>
          <a:xfrm>
            <a:off x="9924197" y="4948805"/>
            <a:ext cx="1886803" cy="191173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8" name="任意多边形: 形状 11"/>
          <p:cNvSpPr/>
          <p:nvPr userDrawn="1">
            <p:custDataLst>
              <p:tags r:id="rId5"/>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0" name="任意多边形: 形状 12"/>
          <p:cNvSpPr/>
          <p:nvPr userDrawn="1">
            <p:custDataLst>
              <p:tags r:id="rId6"/>
            </p:custDataLst>
          </p:nvPr>
        </p:nvSpPr>
        <p:spPr>
          <a:xfrm>
            <a:off x="866592" y="4689266"/>
            <a:ext cx="1515694" cy="757847"/>
          </a:xfrm>
          <a:custGeom>
            <a:gdLst>
              <a:gd name="connsiteX0" fmla="*/ 938749 w 1877497"/>
              <a:gd name="connsiteY0" fmla="*/ 938749 h 938748"/>
              <a:gd name="connsiteX1" fmla="*/ 1877498 w 1877497"/>
              <a:gd name="connsiteY1" fmla="*/ 0 h 938748"/>
              <a:gd name="connsiteX2" fmla="*/ 0 w 1877497"/>
              <a:gd name="connsiteY2" fmla="*/ 0 h 938748"/>
              <a:gd name="connsiteX3" fmla="*/ 938749 w 1877497"/>
              <a:gd name="connsiteY3" fmla="*/ 938749 h 938748"/>
            </a:gdLst>
            <a:cxnLst>
              <a:cxn ang="0">
                <a:pos x="connsiteX0" y="connsiteY0"/>
              </a:cxn>
              <a:cxn ang="0">
                <a:pos x="connsiteX1" y="connsiteY1"/>
              </a:cxn>
              <a:cxn ang="0">
                <a:pos x="connsiteX2" y="connsiteY2"/>
              </a:cxn>
              <a:cxn ang="0">
                <a:pos x="connsiteX3" y="connsiteY3"/>
              </a:cxn>
            </a:cxnLst>
            <a:rect l="l" t="t" r="r" b="b"/>
            <a:pathLst>
              <a:path w="1877497" h="938748">
                <a:moveTo>
                  <a:pt x="938749" y="938749"/>
                </a:moveTo>
                <a:cubicBezTo>
                  <a:pt x="1457114" y="938749"/>
                  <a:pt x="1877498" y="518366"/>
                  <a:pt x="1877498" y="0"/>
                </a:cubicBezTo>
                <a:lnTo>
                  <a:pt x="0" y="0"/>
                </a:lnTo>
                <a:cubicBezTo>
                  <a:pt x="0" y="518366"/>
                  <a:pt x="420383" y="938749"/>
                  <a:pt x="938749" y="938749"/>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2" name="任意多边形: 形状 15"/>
          <p:cNvSpPr/>
          <p:nvPr userDrawn="1">
            <p:custDataLst>
              <p:tags r:id="rId7"/>
            </p:custDataLst>
          </p:nvPr>
        </p:nvSpPr>
        <p:spPr>
          <a:xfrm>
            <a:off x="76200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4" name="任意多边形: 形状 16"/>
          <p:cNvSpPr/>
          <p:nvPr userDrawn="1">
            <p:custDataLst>
              <p:tags r:id="rId8"/>
            </p:custDataLst>
          </p:nvPr>
        </p:nvSpPr>
        <p:spPr>
          <a:xfrm>
            <a:off x="90043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6" name="任意多边形: 形状 18"/>
          <p:cNvSpPr/>
          <p:nvPr userDrawn="1">
            <p:custDataLst>
              <p:tags r:id="rId9"/>
            </p:custDataLst>
          </p:nvPr>
        </p:nvSpPr>
        <p:spPr>
          <a:xfrm>
            <a:off x="103822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8" name="任意多边形: 形状 20"/>
          <p:cNvSpPr/>
          <p:nvPr userDrawn="1">
            <p:custDataLst>
              <p:tags r:id="rId10"/>
            </p:custDataLst>
          </p:nvPr>
        </p:nvSpPr>
        <p:spPr>
          <a:xfrm>
            <a:off x="117665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0" name="任意多边形: 形状 21"/>
          <p:cNvSpPr/>
          <p:nvPr userDrawn="1">
            <p:custDataLst>
              <p:tags r:id="rId11"/>
            </p:custDataLst>
          </p:nvPr>
        </p:nvSpPr>
        <p:spPr>
          <a:xfrm>
            <a:off x="131508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2" name="任意多边形: 形状 22"/>
          <p:cNvSpPr/>
          <p:nvPr userDrawn="1">
            <p:custDataLst>
              <p:tags r:id="rId12"/>
            </p:custDataLst>
          </p:nvPr>
        </p:nvSpPr>
        <p:spPr>
          <a:xfrm>
            <a:off x="145351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4" name="任意多边形: 形状 24"/>
          <p:cNvSpPr/>
          <p:nvPr userDrawn="1">
            <p:custDataLst>
              <p:tags r:id="rId13"/>
            </p:custDataLst>
          </p:nvPr>
        </p:nvSpPr>
        <p:spPr>
          <a:xfrm>
            <a:off x="76200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6" name="任意多边形: 形状 25"/>
          <p:cNvSpPr/>
          <p:nvPr userDrawn="1">
            <p:custDataLst>
              <p:tags r:id="rId14"/>
            </p:custDataLst>
          </p:nvPr>
        </p:nvSpPr>
        <p:spPr>
          <a:xfrm>
            <a:off x="90043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8" name="任意多边形: 形状 26"/>
          <p:cNvSpPr/>
          <p:nvPr userDrawn="1">
            <p:custDataLst>
              <p:tags r:id="rId15"/>
            </p:custDataLst>
          </p:nvPr>
        </p:nvSpPr>
        <p:spPr>
          <a:xfrm>
            <a:off x="103822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0" name="任意多边形: 形状 27"/>
          <p:cNvSpPr/>
          <p:nvPr userDrawn="1">
            <p:custDataLst>
              <p:tags r:id="rId16"/>
            </p:custDataLst>
          </p:nvPr>
        </p:nvSpPr>
        <p:spPr>
          <a:xfrm>
            <a:off x="117665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2" name="任意多边形: 形状 28"/>
          <p:cNvSpPr/>
          <p:nvPr userDrawn="1">
            <p:custDataLst>
              <p:tags r:id="rId17"/>
            </p:custDataLst>
          </p:nvPr>
        </p:nvSpPr>
        <p:spPr>
          <a:xfrm>
            <a:off x="131508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4" name="任意多边形: 形状 29"/>
          <p:cNvSpPr/>
          <p:nvPr userDrawn="1">
            <p:custDataLst>
              <p:tags r:id="rId18"/>
            </p:custDataLst>
          </p:nvPr>
        </p:nvSpPr>
        <p:spPr>
          <a:xfrm>
            <a:off x="145351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6" name="任意多边形: 形状 30"/>
          <p:cNvSpPr/>
          <p:nvPr userDrawn="1">
            <p:custDataLst>
              <p:tags r:id="rId19"/>
            </p:custDataLst>
          </p:nvPr>
        </p:nvSpPr>
        <p:spPr>
          <a:xfrm>
            <a:off x="76200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8" name="任意多边形: 形状 31"/>
          <p:cNvSpPr/>
          <p:nvPr userDrawn="1">
            <p:custDataLst>
              <p:tags r:id="rId20"/>
            </p:custDataLst>
          </p:nvPr>
        </p:nvSpPr>
        <p:spPr>
          <a:xfrm>
            <a:off x="90043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0" name="任意多边形: 形状 32"/>
          <p:cNvSpPr/>
          <p:nvPr userDrawn="1">
            <p:custDataLst>
              <p:tags r:id="rId21"/>
            </p:custDataLst>
          </p:nvPr>
        </p:nvSpPr>
        <p:spPr>
          <a:xfrm>
            <a:off x="103822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2" name="任意多边形: 形状 33"/>
          <p:cNvSpPr/>
          <p:nvPr userDrawn="1">
            <p:custDataLst>
              <p:tags r:id="rId22"/>
            </p:custDataLst>
          </p:nvPr>
        </p:nvSpPr>
        <p:spPr>
          <a:xfrm>
            <a:off x="117665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4" name="任意多边形: 形状 34"/>
          <p:cNvSpPr/>
          <p:nvPr userDrawn="1">
            <p:custDataLst>
              <p:tags r:id="rId23"/>
            </p:custDataLst>
          </p:nvPr>
        </p:nvSpPr>
        <p:spPr>
          <a:xfrm>
            <a:off x="131508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6" name="任意多边形: 形状 35"/>
          <p:cNvSpPr/>
          <p:nvPr userDrawn="1">
            <p:custDataLst>
              <p:tags r:id="rId24"/>
            </p:custDataLst>
          </p:nvPr>
        </p:nvSpPr>
        <p:spPr>
          <a:xfrm>
            <a:off x="145351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8" name="任意多边形: 形状 36"/>
          <p:cNvSpPr/>
          <p:nvPr userDrawn="1">
            <p:custDataLst>
              <p:tags r:id="rId25"/>
            </p:custDataLst>
          </p:nvPr>
        </p:nvSpPr>
        <p:spPr>
          <a:xfrm>
            <a:off x="76200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0" name="任意多边形: 形状 37"/>
          <p:cNvSpPr/>
          <p:nvPr userDrawn="1">
            <p:custDataLst>
              <p:tags r:id="rId26"/>
            </p:custDataLst>
          </p:nvPr>
        </p:nvSpPr>
        <p:spPr>
          <a:xfrm>
            <a:off x="90043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2" name="任意多边形: 形状 38"/>
          <p:cNvSpPr/>
          <p:nvPr userDrawn="1">
            <p:custDataLst>
              <p:tags r:id="rId27"/>
            </p:custDataLst>
          </p:nvPr>
        </p:nvSpPr>
        <p:spPr>
          <a:xfrm>
            <a:off x="103822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4" name="任意多边形: 形状 39"/>
          <p:cNvSpPr/>
          <p:nvPr userDrawn="1">
            <p:custDataLst>
              <p:tags r:id="rId28"/>
            </p:custDataLst>
          </p:nvPr>
        </p:nvSpPr>
        <p:spPr>
          <a:xfrm>
            <a:off x="117665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6" name="任意多边形: 形状 40"/>
          <p:cNvSpPr/>
          <p:nvPr userDrawn="1">
            <p:custDataLst>
              <p:tags r:id="rId29"/>
            </p:custDataLst>
          </p:nvPr>
        </p:nvSpPr>
        <p:spPr>
          <a:xfrm>
            <a:off x="131508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8" name="任意多边形: 形状 41"/>
          <p:cNvSpPr/>
          <p:nvPr userDrawn="1">
            <p:custDataLst>
              <p:tags r:id="rId30"/>
            </p:custDataLst>
          </p:nvPr>
        </p:nvSpPr>
        <p:spPr>
          <a:xfrm>
            <a:off x="145351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cxnSp>
        <p:nvCxnSpPr>
          <p:cNvPr id="3145735" name="直接连接符 42"/>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730" name="任意多边形: 形状 43"/>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2" name="任意多边形: 形状 12"/>
          <p:cNvSpPr/>
          <p:nvPr userDrawn="1">
            <p:custDataLst>
              <p:tags r:id="rId33"/>
            </p:custDataLst>
          </p:nvPr>
        </p:nvSpPr>
        <p:spPr>
          <a:xfrm flipH="1">
            <a:off x="11188065" y="1419860"/>
            <a:ext cx="1003935" cy="200850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任意多边形: 形状 81"/>
          <p:cNvSpPr/>
          <p:nvPr userDrawn="1">
            <p:custDataLst>
              <p:tags r:id="rId34"/>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6" name="任意多边形: 形状 82"/>
          <p:cNvSpPr/>
          <p:nvPr userDrawn="1">
            <p:custDataLst>
              <p:tags r:id="rId35"/>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8" name="任意多边形: 形状 83"/>
          <p:cNvSpPr/>
          <p:nvPr userDrawn="1">
            <p:custDataLst>
              <p:tags r:id="rId36"/>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0" name="任意多边形: 形状 84"/>
          <p:cNvSpPr/>
          <p:nvPr userDrawn="1">
            <p:custDataLst>
              <p:tags r:id="rId37"/>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2" name="任意多边形: 形状 85"/>
          <p:cNvSpPr/>
          <p:nvPr userDrawn="1">
            <p:custDataLst>
              <p:tags r:id="rId38"/>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4" name="任意多边形: 形状 86"/>
          <p:cNvSpPr/>
          <p:nvPr userDrawn="1">
            <p:custDataLst>
              <p:tags r:id="rId39"/>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6" name="任意多边形: 形状 87"/>
          <p:cNvSpPr/>
          <p:nvPr userDrawn="1">
            <p:custDataLst>
              <p:tags r:id="rId40"/>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8" name="任意多边形: 形状 88"/>
          <p:cNvSpPr/>
          <p:nvPr userDrawn="1">
            <p:custDataLst>
              <p:tags r:id="rId41"/>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0" name="任意多边形: 形状 89"/>
          <p:cNvSpPr/>
          <p:nvPr userDrawn="1">
            <p:custDataLst>
              <p:tags r:id="rId42"/>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2" name="任意多边形: 形状 90"/>
          <p:cNvSpPr/>
          <p:nvPr userDrawn="1">
            <p:custDataLst>
              <p:tags r:id="rId43"/>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4" name="任意多边形: 形状 91"/>
          <p:cNvSpPr/>
          <p:nvPr userDrawn="1">
            <p:custDataLst>
              <p:tags r:id="rId44"/>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6" name="任意多边形: 形状 92"/>
          <p:cNvSpPr/>
          <p:nvPr userDrawn="1">
            <p:custDataLst>
              <p:tags r:id="rId45"/>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8" name="任意多边形: 形状 93"/>
          <p:cNvSpPr/>
          <p:nvPr userDrawn="1">
            <p:custDataLst>
              <p:tags r:id="rId46"/>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0" name="任意多边形: 形状 94"/>
          <p:cNvSpPr/>
          <p:nvPr userDrawn="1">
            <p:custDataLst>
              <p:tags r:id="rId47"/>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2" name="任意多边形: 形状 95"/>
          <p:cNvSpPr/>
          <p:nvPr userDrawn="1">
            <p:custDataLst>
              <p:tags r:id="rId48"/>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4" name="任意多边形: 形状 96"/>
          <p:cNvSpPr/>
          <p:nvPr userDrawn="1">
            <p:custDataLst>
              <p:tags r:id="rId49"/>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6" name="任意多边形: 形状 97"/>
          <p:cNvSpPr/>
          <p:nvPr userDrawn="1">
            <p:custDataLst>
              <p:tags r:id="rId50"/>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8" name="任意多边形: 形状 98"/>
          <p:cNvSpPr/>
          <p:nvPr userDrawn="1">
            <p:custDataLst>
              <p:tags r:id="rId51"/>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0" name="任意多边形: 形状 99"/>
          <p:cNvSpPr/>
          <p:nvPr userDrawn="1">
            <p:custDataLst>
              <p:tags r:id="rId52"/>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2" name="任意多边形: 形状 100"/>
          <p:cNvSpPr/>
          <p:nvPr userDrawn="1">
            <p:custDataLst>
              <p:tags r:id="rId53"/>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4" name="任意多边形: 形状 101"/>
          <p:cNvSpPr/>
          <p:nvPr userDrawn="1">
            <p:custDataLst>
              <p:tags r:id="rId54"/>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6" name="任意多边形: 形状 102"/>
          <p:cNvSpPr/>
          <p:nvPr userDrawn="1">
            <p:custDataLst>
              <p:tags r:id="rId55"/>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8" name="任意多边形: 形状 103"/>
          <p:cNvSpPr/>
          <p:nvPr userDrawn="1">
            <p:custDataLst>
              <p:tags r:id="rId56"/>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0" name="任意多边形: 形状 104"/>
          <p:cNvSpPr/>
          <p:nvPr userDrawn="1">
            <p:custDataLst>
              <p:tags r:id="rId57"/>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2" name="标题 1"/>
          <p:cNvSpPr>
            <a:spLocks noGrp="1"/>
          </p:cNvSpPr>
          <p:nvPr>
            <p:ph type="ctrTitle" hasCustomPrompt="1"/>
            <p:custDataLst>
              <p:tags r:id="rId58"/>
            </p:custDataLst>
          </p:nvPr>
        </p:nvSpPr>
        <p:spPr>
          <a:xfrm>
            <a:off x="838200" y="1656000"/>
            <a:ext cx="10515600" cy="1800000"/>
          </a:xfrm>
        </p:spPr>
        <p:txBody>
          <a:bodyPr anchor="b">
            <a:normAutofit/>
          </a:bodyPr>
          <a:lstStyle>
            <a:lvl1pPr algn="ctr">
              <a:lnSpc>
                <a:spcPct val="100000"/>
              </a:lnSpc>
              <a:defRPr sz="6600"/>
            </a:lvl1pPr>
          </a:lstStyle>
          <a:p>
            <a:r>
              <a:rPr lang="zh-CN" altLang="en-US"/>
              <a:t>单击添加文档标题</a:t>
            </a:r>
            <a:endParaRPr lang="zh-CN" altLang="en-US"/>
          </a:p>
        </p:txBody>
      </p:sp>
      <p:sp>
        <p:nvSpPr>
          <p:cNvPr id="1048784" name="副标题 2"/>
          <p:cNvSpPr>
            <a:spLocks noGrp="1"/>
          </p:cNvSpPr>
          <p:nvPr>
            <p:ph type="subTitle" idx="1"/>
            <p:custDataLst>
              <p:tags r:id="rId59"/>
            </p:custDataLst>
          </p:nvPr>
        </p:nvSpPr>
        <p:spPr>
          <a:xfrm>
            <a:off x="838200" y="3705186"/>
            <a:ext cx="10515600" cy="866814"/>
          </a:xfrm>
        </p:spPr>
        <p:txBody>
          <a:bodyPr>
            <a:normAutofit/>
          </a:bodyPr>
          <a:lstStyle>
            <a:lvl1pPr marL="0" indent="0" algn="ctr">
              <a:lnSpc>
                <a:spcPct val="100000"/>
              </a:lnSpc>
              <a:buNone/>
              <a:defRPr sz="18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786" name="日期占位符 3"/>
          <p:cNvSpPr>
            <a:spLocks noGrp="1"/>
          </p:cNvSpPr>
          <p:nvPr>
            <p:ph type="dt" sz="half" idx="10"/>
            <p:custDataLst>
              <p:tags r:id="rId60"/>
            </p:custDataLst>
          </p:nvPr>
        </p:nvSpPr>
        <p:spPr/>
        <p:txBody>
          <a:bodyPr>
            <a:normAutofit/>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61"/>
            </p:custDataLst>
          </p:nvPr>
        </p:nvSpPr>
        <p:spPr/>
        <p:txBody>
          <a:bodyPr>
            <a:normAutofit/>
          </a:bodyPr>
          <a:lstStyle/>
          <a:p>
            <a:endParaRPr lang="zh-CN" altLang="en-US"/>
          </a:p>
        </p:txBody>
      </p:sp>
      <p:sp>
        <p:nvSpPr>
          <p:cNvPr id="1048790" name="灯片编号占位符 5"/>
          <p:cNvSpPr>
            <a:spLocks noGrp="1"/>
          </p:cNvSpPr>
          <p:nvPr>
            <p:ph type="sldNum" sz="quarter" idx="12"/>
            <p:custDataLst>
              <p:tags r:id="rId62"/>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92" name="文本占位符 23"/>
          <p:cNvSpPr>
            <a:spLocks noGrp="1"/>
          </p:cNvSpPr>
          <p:nvPr>
            <p:ph type="body" sz="quarter" idx="17" hasCustomPrompt="1"/>
            <p:custDataLst>
              <p:tags r:id="rId63"/>
            </p:custDataLst>
          </p:nvPr>
        </p:nvSpPr>
        <p:spPr>
          <a:xfrm>
            <a:off x="4781641" y="4586170"/>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
        <p:nvSpPr>
          <p:cNvPr id="1048794" name="文本占位符 9"/>
          <p:cNvSpPr>
            <a:spLocks noGrp="1"/>
          </p:cNvSpPr>
          <p:nvPr>
            <p:ph type="body" sz="quarter" idx="18" hasCustomPrompt="1"/>
            <p:custDataLst>
              <p:tags r:id="rId64"/>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8796" name="文本占位符 13"/>
          <p:cNvSpPr>
            <a:spLocks noGrp="1"/>
          </p:cNvSpPr>
          <p:nvPr>
            <p:ph type="body" sz="quarter" idx="14" hasCustomPrompt="1"/>
            <p:custDataLst>
              <p:tags r:id="rId65"/>
            </p:custDataLst>
          </p:nvPr>
        </p:nvSpPr>
        <p:spPr>
          <a:xfrm>
            <a:off x="8825231" y="326198"/>
            <a:ext cx="2880000" cy="504000"/>
          </a:xfrm>
        </p:spPr>
        <p:txBody>
          <a:bodyPr anchor="ctr">
            <a:normAutofit/>
          </a:bodyPr>
          <a:lstStyle>
            <a:lvl1pPr marL="0" indent="0" algn="r">
              <a:lnSpc>
                <a:spcPct val="100000"/>
              </a:lnSpc>
              <a:buNone/>
              <a:defRPr sz="1200" b="1">
                <a:solidFill>
                  <a:schemeClr val="accent6"/>
                </a:solidFill>
              </a:defRPr>
            </a:lvl1pPr>
          </a:lstStyle>
          <a:p>
            <a:pPr lvl="0"/>
            <a:r>
              <a:rPr lang="zh-CN" altLang="en-US"/>
              <a:t>日期时间占位符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79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00"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0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4" name="页脚占位符 4"/>
          <p:cNvSpPr>
            <a:spLocks noGrp="1"/>
          </p:cNvSpPr>
          <p:nvPr>
            <p:ph type="ftr" sz="quarter" idx="11"/>
            <p:custDataLst>
              <p:tags r:id="rId4"/>
            </p:custDataLst>
          </p:nvPr>
        </p:nvSpPr>
        <p:spPr/>
        <p:txBody>
          <a:bodyPr/>
          <a:lstStyle/>
          <a:p>
            <a:endParaRPr lang="zh-CN" altLang="en-US"/>
          </a:p>
        </p:txBody>
      </p:sp>
      <p:sp>
        <p:nvSpPr>
          <p:cNvPr id="104880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solidFill>
          <a:schemeClr val="bg2"/>
        </a:solidFill>
        <a:effectLst/>
      </p:bgPr>
    </p:bg>
    <p:spTree>
      <p:nvGrpSpPr>
        <p:cNvPr id="37" name=""/>
        <p:cNvGrpSpPr/>
        <p:nvPr/>
      </p:nvGrpSpPr>
      <p:grpSpPr>
        <a:xfrm>
          <a:off x="0" y="0"/>
          <a:ext cx="0" cy="0"/>
        </a:xfrm>
      </p:grpSpPr>
      <p:sp>
        <p:nvSpPr>
          <p:cNvPr id="1048808" name="任意多边形: 形状 84"/>
          <p:cNvSpPr/>
          <p:nvPr userDrawn="1">
            <p:custDataLst>
              <p:tags r:id="rId1"/>
            </p:custDataLst>
          </p:nvPr>
        </p:nvSpPr>
        <p:spPr>
          <a:xfrm>
            <a:off x="0" y="815926"/>
            <a:ext cx="3010487" cy="5732586"/>
          </a:xfrm>
          <a:custGeom>
            <a:gdLst>
              <a:gd name="connsiteX0" fmla="*/ 144194 w 3010487"/>
              <a:gd name="connsiteY0" fmla="*/ 0 h 5732586"/>
              <a:gd name="connsiteX1" fmla="*/ 3010487 w 3010487"/>
              <a:gd name="connsiteY1" fmla="*/ 2866293 h 5732586"/>
              <a:gd name="connsiteX2" fmla="*/ 144194 w 3010487"/>
              <a:gd name="connsiteY2" fmla="*/ 5732586 h 5732586"/>
              <a:gd name="connsiteX3" fmla="*/ 0 w 3010487"/>
              <a:gd name="connsiteY3" fmla="*/ 5728940 h 5732586"/>
              <a:gd name="connsiteX4" fmla="*/ 0 w 3010487"/>
              <a:gd name="connsiteY4" fmla="*/ 3646 h 5732586"/>
            </a:gdLst>
            <a:cxnLst>
              <a:cxn ang="0">
                <a:pos x="connsiteX0" y="connsiteY0"/>
              </a:cxn>
              <a:cxn ang="0">
                <a:pos x="connsiteX1" y="connsiteY1"/>
              </a:cxn>
              <a:cxn ang="0">
                <a:pos x="connsiteX2" y="connsiteY2"/>
              </a:cxn>
              <a:cxn ang="0">
                <a:pos x="connsiteX3" y="connsiteY3"/>
              </a:cxn>
              <a:cxn ang="0">
                <a:pos x="connsiteX4" y="connsiteY4"/>
              </a:cxn>
            </a:cxnLst>
            <a:rect l="l" t="t" r="r" b="b"/>
            <a:pathLst>
              <a:path w="3010487" h="5732586">
                <a:moveTo>
                  <a:pt x="144194" y="0"/>
                </a:moveTo>
                <a:cubicBezTo>
                  <a:pt x="1727204" y="0"/>
                  <a:pt x="3010487" y="1283283"/>
                  <a:pt x="3010487" y="2866293"/>
                </a:cubicBezTo>
                <a:cubicBezTo>
                  <a:pt x="3010487" y="4449303"/>
                  <a:pt x="1727204" y="5732586"/>
                  <a:pt x="144194" y="5732586"/>
                </a:cubicBezTo>
                <a:lnTo>
                  <a:pt x="0" y="5728940"/>
                </a:lnTo>
                <a:lnTo>
                  <a:pt x="0" y="3646"/>
                </a:ln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10" name="任意多边形: 形状 108"/>
          <p:cNvSpPr/>
          <p:nvPr userDrawn="1">
            <p:custDataLst>
              <p:tags r:id="rId2"/>
            </p:custDataLst>
          </p:nvPr>
        </p:nvSpPr>
        <p:spPr>
          <a:xfrm>
            <a:off x="101981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2" name="任意多边形: 形状 109"/>
          <p:cNvSpPr/>
          <p:nvPr userDrawn="1">
            <p:custDataLst>
              <p:tags r:id="rId3"/>
            </p:custDataLst>
          </p:nvPr>
        </p:nvSpPr>
        <p:spPr>
          <a:xfrm>
            <a:off x="1236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4" name="任意多边形: 形状 110"/>
          <p:cNvSpPr/>
          <p:nvPr userDrawn="1">
            <p:custDataLst>
              <p:tags r:id="rId4"/>
            </p:custDataLst>
          </p:nvPr>
        </p:nvSpPr>
        <p:spPr>
          <a:xfrm>
            <a:off x="145478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6" name="任意多边形: 形状 111"/>
          <p:cNvSpPr/>
          <p:nvPr userDrawn="1">
            <p:custDataLst>
              <p:tags r:id="rId5"/>
            </p:custDataLst>
          </p:nvPr>
        </p:nvSpPr>
        <p:spPr>
          <a:xfrm>
            <a:off x="167259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8" name="任意多边形: 形状 112"/>
          <p:cNvSpPr/>
          <p:nvPr userDrawn="1">
            <p:custDataLst>
              <p:tags r:id="rId6"/>
            </p:custDataLst>
          </p:nvPr>
        </p:nvSpPr>
        <p:spPr>
          <a:xfrm>
            <a:off x="188976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0" name="任意多边形: 形状 113"/>
          <p:cNvSpPr/>
          <p:nvPr userDrawn="1">
            <p:custDataLst>
              <p:tags r:id="rId7"/>
            </p:custDataLst>
          </p:nvPr>
        </p:nvSpPr>
        <p:spPr>
          <a:xfrm>
            <a:off x="210756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2" name="任意多边形: 形状 102"/>
          <p:cNvSpPr/>
          <p:nvPr userDrawn="1">
            <p:custDataLst>
              <p:tags r:id="rId8"/>
            </p:custDataLst>
          </p:nvPr>
        </p:nvSpPr>
        <p:spPr>
          <a:xfrm>
            <a:off x="101981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4" name="任意多边形: 形状 103"/>
          <p:cNvSpPr/>
          <p:nvPr userDrawn="1">
            <p:custDataLst>
              <p:tags r:id="rId9"/>
            </p:custDataLst>
          </p:nvPr>
        </p:nvSpPr>
        <p:spPr>
          <a:xfrm>
            <a:off x="1236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6" name="任意多边形: 形状 104"/>
          <p:cNvSpPr/>
          <p:nvPr userDrawn="1">
            <p:custDataLst>
              <p:tags r:id="rId10"/>
            </p:custDataLst>
          </p:nvPr>
        </p:nvSpPr>
        <p:spPr>
          <a:xfrm>
            <a:off x="145478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8" name="任意多边形: 形状 105"/>
          <p:cNvSpPr/>
          <p:nvPr userDrawn="1">
            <p:custDataLst>
              <p:tags r:id="rId11"/>
            </p:custDataLst>
          </p:nvPr>
        </p:nvSpPr>
        <p:spPr>
          <a:xfrm>
            <a:off x="167259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0" name="任意多边形: 形状 106"/>
          <p:cNvSpPr/>
          <p:nvPr userDrawn="1">
            <p:custDataLst>
              <p:tags r:id="rId12"/>
            </p:custDataLst>
          </p:nvPr>
        </p:nvSpPr>
        <p:spPr>
          <a:xfrm>
            <a:off x="188976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2" name="任意多边形: 形状 107"/>
          <p:cNvSpPr/>
          <p:nvPr userDrawn="1">
            <p:custDataLst>
              <p:tags r:id="rId13"/>
            </p:custDataLst>
          </p:nvPr>
        </p:nvSpPr>
        <p:spPr>
          <a:xfrm>
            <a:off x="210756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4" name="任意多边形: 形状 96"/>
          <p:cNvSpPr/>
          <p:nvPr userDrawn="1">
            <p:custDataLst>
              <p:tags r:id="rId14"/>
            </p:custDataLst>
          </p:nvPr>
        </p:nvSpPr>
        <p:spPr>
          <a:xfrm>
            <a:off x="101981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6" name="任意多边形: 形状 97"/>
          <p:cNvSpPr/>
          <p:nvPr userDrawn="1">
            <p:custDataLst>
              <p:tags r:id="rId15"/>
            </p:custDataLst>
          </p:nvPr>
        </p:nvSpPr>
        <p:spPr>
          <a:xfrm>
            <a:off x="1236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8" name="任意多边形: 形状 98"/>
          <p:cNvSpPr/>
          <p:nvPr userDrawn="1">
            <p:custDataLst>
              <p:tags r:id="rId16"/>
            </p:custDataLst>
          </p:nvPr>
        </p:nvSpPr>
        <p:spPr>
          <a:xfrm>
            <a:off x="145478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0" name="任意多边形: 形状 99"/>
          <p:cNvSpPr/>
          <p:nvPr userDrawn="1">
            <p:custDataLst>
              <p:tags r:id="rId17"/>
            </p:custDataLst>
          </p:nvPr>
        </p:nvSpPr>
        <p:spPr>
          <a:xfrm>
            <a:off x="167259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2" name="任意多边形: 形状 100"/>
          <p:cNvSpPr/>
          <p:nvPr userDrawn="1">
            <p:custDataLst>
              <p:tags r:id="rId18"/>
            </p:custDataLst>
          </p:nvPr>
        </p:nvSpPr>
        <p:spPr>
          <a:xfrm>
            <a:off x="188976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4" name="任意多边形: 形状 101"/>
          <p:cNvSpPr/>
          <p:nvPr userDrawn="1">
            <p:custDataLst>
              <p:tags r:id="rId19"/>
            </p:custDataLst>
          </p:nvPr>
        </p:nvSpPr>
        <p:spPr>
          <a:xfrm>
            <a:off x="210756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6" name="任意多边形: 形状 90"/>
          <p:cNvSpPr/>
          <p:nvPr userDrawn="1">
            <p:custDataLst>
              <p:tags r:id="rId20"/>
            </p:custDataLst>
          </p:nvPr>
        </p:nvSpPr>
        <p:spPr>
          <a:xfrm>
            <a:off x="101981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8" name="任意多边形: 形状 91"/>
          <p:cNvSpPr/>
          <p:nvPr userDrawn="1">
            <p:custDataLst>
              <p:tags r:id="rId21"/>
            </p:custDataLst>
          </p:nvPr>
        </p:nvSpPr>
        <p:spPr>
          <a:xfrm>
            <a:off x="1236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0" name="任意多边形: 形状 92"/>
          <p:cNvSpPr/>
          <p:nvPr userDrawn="1">
            <p:custDataLst>
              <p:tags r:id="rId22"/>
            </p:custDataLst>
          </p:nvPr>
        </p:nvSpPr>
        <p:spPr>
          <a:xfrm>
            <a:off x="145478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2" name="任意多边形: 形状 93"/>
          <p:cNvSpPr/>
          <p:nvPr userDrawn="1">
            <p:custDataLst>
              <p:tags r:id="rId23"/>
            </p:custDataLst>
          </p:nvPr>
        </p:nvSpPr>
        <p:spPr>
          <a:xfrm>
            <a:off x="167259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4" name="任意多边形: 形状 94"/>
          <p:cNvSpPr/>
          <p:nvPr userDrawn="1">
            <p:custDataLst>
              <p:tags r:id="rId24"/>
            </p:custDataLst>
          </p:nvPr>
        </p:nvSpPr>
        <p:spPr>
          <a:xfrm>
            <a:off x="188976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6" name="任意多边形: 形状 95"/>
          <p:cNvSpPr/>
          <p:nvPr userDrawn="1">
            <p:custDataLst>
              <p:tags r:id="rId25"/>
            </p:custDataLst>
          </p:nvPr>
        </p:nvSpPr>
        <p:spPr>
          <a:xfrm>
            <a:off x="210756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8" name="任意多边形: 形状 115"/>
          <p:cNvSpPr/>
          <p:nvPr>
            <p:custDataLst>
              <p:tags r:id="rId26"/>
            </p:custDataLst>
          </p:nvPr>
        </p:nvSpPr>
        <p:spPr>
          <a:xfrm>
            <a:off x="10883032" y="5494407"/>
            <a:ext cx="1308968" cy="1363593"/>
          </a:xfrm>
          <a:custGeom>
            <a:gdLst>
              <a:gd name="connsiteX0" fmla="*/ 672905 w 1308968"/>
              <a:gd name="connsiteY0" fmla="*/ 0 h 1363593"/>
              <a:gd name="connsiteX1" fmla="*/ 1292915 w 1308968"/>
              <a:gd name="connsiteY1" fmla="*/ 416454 h 1363593"/>
              <a:gd name="connsiteX2" fmla="*/ 1308968 w 1308968"/>
              <a:gd name="connsiteY2" fmla="*/ 468831 h 1363593"/>
              <a:gd name="connsiteX3" fmla="*/ 1308968 w 1308968"/>
              <a:gd name="connsiteY3" fmla="*/ 1363593 h 1363593"/>
              <a:gd name="connsiteX4" fmla="*/ 0 w 1308968"/>
              <a:gd name="connsiteY4" fmla="*/ 1363593 h 1363593"/>
              <a:gd name="connsiteX5" fmla="*/ 0 w 1308968"/>
              <a:gd name="connsiteY5" fmla="*/ 681797 h 1363593"/>
              <a:gd name="connsiteX6" fmla="*/ 672905 w 1308968"/>
              <a:gd name="connsiteY6" fmla="*/ 0 h 13635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8968" h="1363593">
                <a:moveTo>
                  <a:pt x="672905" y="0"/>
                </a:moveTo>
                <a:cubicBezTo>
                  <a:pt x="951555" y="0"/>
                  <a:pt x="1190739" y="171761"/>
                  <a:pt x="1292915" y="416454"/>
                </a:cubicBezTo>
                <a:lnTo>
                  <a:pt x="1308968" y="468831"/>
                </a:lnTo>
                <a:lnTo>
                  <a:pt x="1308968" y="1363593"/>
                </a:lnTo>
                <a:lnTo>
                  <a:pt x="0" y="1363593"/>
                </a:lnTo>
                <a:lnTo>
                  <a:pt x="0" y="681797"/>
                </a:lnTo>
                <a:cubicBezTo>
                  <a:pt x="0" y="305353"/>
                  <a:pt x="301371" y="0"/>
                  <a:pt x="672905" y="0"/>
                </a:cubicBezTo>
                <a:close/>
              </a:path>
            </a:pathLst>
          </a:custGeom>
          <a:solidFill>
            <a:schemeClr val="accent1">
              <a:lumMod val="60000"/>
              <a:lumOff val="40000"/>
            </a:schemeClr>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0" name="任意多边形: 形状 116"/>
          <p:cNvSpPr/>
          <p:nvPr>
            <p:custDataLst>
              <p:tags r:id="rId27"/>
            </p:custDataLst>
          </p:nvPr>
        </p:nvSpPr>
        <p:spPr>
          <a:xfrm>
            <a:off x="10503205" y="642698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7" name="直接连接符 123"/>
          <p:cNvCxnSpPr/>
          <p:nvPr>
            <p:custDataLst>
              <p:tags r:id="rId28"/>
            </p:custDataLst>
          </p:nvPr>
        </p:nvCxnSpPr>
        <p:spPr>
          <a:xfrm>
            <a:off x="4670473" y="5491317"/>
            <a:ext cx="6189785"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048862" name="标题 1"/>
          <p:cNvSpPr>
            <a:spLocks noGrp="1"/>
          </p:cNvSpPr>
          <p:nvPr>
            <p:ph type="title" hasCustomPrompt="1"/>
            <p:custDataLst>
              <p:tags r:id="rId29"/>
            </p:custDataLst>
          </p:nvPr>
        </p:nvSpPr>
        <p:spPr>
          <a:xfrm>
            <a:off x="73040" y="2266101"/>
            <a:ext cx="2034412" cy="2688797"/>
          </a:xfrm>
        </p:spPr>
        <p:txBody>
          <a:bodyPr anchor="ctr">
            <a:noAutofit/>
          </a:bodyPr>
          <a:lstStyle>
            <a:lvl1pPr algn="r">
              <a:defRPr sz="7200">
                <a:solidFill>
                  <a:schemeClr val="bg1"/>
                </a:solidFill>
              </a:defRPr>
            </a:lvl1pPr>
          </a:lstStyle>
          <a:p>
            <a:r>
              <a:rPr lang="zh-CN" altLang="en-US"/>
              <a:t>标</a:t>
            </a:r>
            <a:br>
              <a:rPr lang="en-US" altLang="zh-CN"/>
            </a:br>
            <a:r>
              <a:rPr lang="zh-CN" altLang="en-US"/>
              <a:t>题</a:t>
            </a:r>
            <a:endParaRPr lang="zh-CN" altLang="en-US"/>
          </a:p>
        </p:txBody>
      </p:sp>
      <p:sp>
        <p:nvSpPr>
          <p:cNvPr id="1048864" name="日期占位符 6"/>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866" name="页脚占位符 7"/>
          <p:cNvSpPr>
            <a:spLocks noGrp="1"/>
          </p:cNvSpPr>
          <p:nvPr>
            <p:ph type="ftr" sz="quarter" idx="11"/>
            <p:custDataLst>
              <p:tags r:id="rId31"/>
            </p:custDataLst>
          </p:nvPr>
        </p:nvSpPr>
        <p:spPr/>
        <p:txBody>
          <a:bodyPr/>
          <a:lstStyle/>
          <a:p>
            <a:endParaRPr lang="zh-CN" altLang="en-US"/>
          </a:p>
        </p:txBody>
      </p:sp>
      <p:sp>
        <p:nvSpPr>
          <p:cNvPr id="1048868" name="灯片编号占位符 8"/>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870" name="任意多边形: 形状 8"/>
          <p:cNvSpPr/>
          <p:nvPr userDrawn="1">
            <p:custDataLst>
              <p:tags r:id="rId1"/>
            </p:custDataLst>
          </p:nvPr>
        </p:nvSpPr>
        <p:spPr>
          <a:xfrm>
            <a:off x="9348036" y="816492"/>
            <a:ext cx="2843964" cy="5731457"/>
          </a:xfrm>
          <a:custGeom>
            <a:gdLst>
              <a:gd name="connsiteX0" fmla="*/ 2843964 w 2843964"/>
              <a:gd name="connsiteY0" fmla="*/ 0 h 5731457"/>
              <a:gd name="connsiteX1" fmla="*/ 2843964 w 2843964"/>
              <a:gd name="connsiteY1" fmla="*/ 5731457 h 5731457"/>
              <a:gd name="connsiteX2" fmla="*/ 2718794 w 2843964"/>
              <a:gd name="connsiteY2" fmla="*/ 5728292 h 5731457"/>
              <a:gd name="connsiteX3" fmla="*/ 0 w 2843964"/>
              <a:gd name="connsiteY3" fmla="*/ 2865728 h 5731457"/>
              <a:gd name="connsiteX4" fmla="*/ 2718794 w 2843964"/>
              <a:gd name="connsiteY4" fmla="*/ 3165 h 5731457"/>
            </a:gdLst>
            <a:cxnLst>
              <a:cxn ang="0">
                <a:pos x="connsiteX0" y="connsiteY0"/>
              </a:cxn>
              <a:cxn ang="0">
                <a:pos x="connsiteX1" y="connsiteY1"/>
              </a:cxn>
              <a:cxn ang="0">
                <a:pos x="connsiteX2" y="connsiteY2"/>
              </a:cxn>
              <a:cxn ang="0">
                <a:pos x="connsiteX3" y="connsiteY3"/>
              </a:cxn>
              <a:cxn ang="0">
                <a:pos x="connsiteX4" y="connsiteY4"/>
              </a:cxn>
            </a:cxnLst>
            <a:rect l="l" t="t" r="r" b="b"/>
            <a:pathLst>
              <a:path w="2843964" h="5731457">
                <a:moveTo>
                  <a:pt x="2843964" y="0"/>
                </a:moveTo>
                <a:lnTo>
                  <a:pt x="2843964" y="5731457"/>
                </a:lnTo>
                <a:lnTo>
                  <a:pt x="2718794" y="5728292"/>
                </a:lnTo>
                <a:cubicBezTo>
                  <a:pt x="1204331" y="5651523"/>
                  <a:pt x="0" y="4399269"/>
                  <a:pt x="0" y="2865728"/>
                </a:cubicBezTo>
                <a:cubicBezTo>
                  <a:pt x="0" y="1332187"/>
                  <a:pt x="1204331" y="79933"/>
                  <a:pt x="2718794" y="3165"/>
                </a:cubicBez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72" name="任意多边形: 形状 32"/>
          <p:cNvSpPr/>
          <p:nvPr userDrawn="1">
            <p:custDataLst>
              <p:tags r:id="rId2"/>
            </p:custDataLst>
          </p:nvPr>
        </p:nvSpPr>
        <p:spPr>
          <a:xfrm>
            <a:off x="1005522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4" name="任意多边形: 形状 33"/>
          <p:cNvSpPr/>
          <p:nvPr userDrawn="1">
            <p:custDataLst>
              <p:tags r:id="rId3"/>
            </p:custDataLst>
          </p:nvPr>
        </p:nvSpPr>
        <p:spPr>
          <a:xfrm>
            <a:off x="1027303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6" name="任意多边形: 形状 34"/>
          <p:cNvSpPr/>
          <p:nvPr userDrawn="1">
            <p:custDataLst>
              <p:tags r:id="rId4"/>
            </p:custDataLst>
          </p:nvPr>
        </p:nvSpPr>
        <p:spPr>
          <a:xfrm>
            <a:off x="1049020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8" name="任意多边形: 形状 35"/>
          <p:cNvSpPr/>
          <p:nvPr userDrawn="1">
            <p:custDataLst>
              <p:tags r:id="rId5"/>
            </p:custDataLst>
          </p:nvPr>
        </p:nvSpPr>
        <p:spPr>
          <a:xfrm>
            <a:off x="1070800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0" name="任意多边形: 形状 36"/>
          <p:cNvSpPr/>
          <p:nvPr userDrawn="1">
            <p:custDataLst>
              <p:tags r:id="rId6"/>
            </p:custDataLst>
          </p:nvPr>
        </p:nvSpPr>
        <p:spPr>
          <a:xfrm>
            <a:off x="1092517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2" name="任意多边形: 形状 37"/>
          <p:cNvSpPr/>
          <p:nvPr userDrawn="1">
            <p:custDataLst>
              <p:tags r:id="rId7"/>
            </p:custDataLst>
          </p:nvPr>
        </p:nvSpPr>
        <p:spPr>
          <a:xfrm>
            <a:off x="11142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4" name="任意多边形: 形状 26"/>
          <p:cNvSpPr/>
          <p:nvPr userDrawn="1">
            <p:custDataLst>
              <p:tags r:id="rId8"/>
            </p:custDataLst>
          </p:nvPr>
        </p:nvSpPr>
        <p:spPr>
          <a:xfrm>
            <a:off x="1005522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6" name="任意多边形: 形状 27"/>
          <p:cNvSpPr/>
          <p:nvPr userDrawn="1">
            <p:custDataLst>
              <p:tags r:id="rId9"/>
            </p:custDataLst>
          </p:nvPr>
        </p:nvSpPr>
        <p:spPr>
          <a:xfrm>
            <a:off x="1027303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8" name="任意多边形: 形状 28"/>
          <p:cNvSpPr/>
          <p:nvPr userDrawn="1">
            <p:custDataLst>
              <p:tags r:id="rId10"/>
            </p:custDataLst>
          </p:nvPr>
        </p:nvSpPr>
        <p:spPr>
          <a:xfrm>
            <a:off x="1049020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0" name="任意多边形: 形状 29"/>
          <p:cNvSpPr/>
          <p:nvPr userDrawn="1">
            <p:custDataLst>
              <p:tags r:id="rId11"/>
            </p:custDataLst>
          </p:nvPr>
        </p:nvSpPr>
        <p:spPr>
          <a:xfrm>
            <a:off x="1070800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2" name="任意多边形: 形状 30"/>
          <p:cNvSpPr/>
          <p:nvPr userDrawn="1">
            <p:custDataLst>
              <p:tags r:id="rId12"/>
            </p:custDataLst>
          </p:nvPr>
        </p:nvSpPr>
        <p:spPr>
          <a:xfrm>
            <a:off x="1092517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4" name="任意多边形: 形状 31"/>
          <p:cNvSpPr/>
          <p:nvPr userDrawn="1">
            <p:custDataLst>
              <p:tags r:id="rId13"/>
            </p:custDataLst>
          </p:nvPr>
        </p:nvSpPr>
        <p:spPr>
          <a:xfrm>
            <a:off x="11142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6" name="任意多边形: 形状 20"/>
          <p:cNvSpPr/>
          <p:nvPr userDrawn="1">
            <p:custDataLst>
              <p:tags r:id="rId14"/>
            </p:custDataLst>
          </p:nvPr>
        </p:nvSpPr>
        <p:spPr>
          <a:xfrm>
            <a:off x="1005522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8" name="任意多边形: 形状 21"/>
          <p:cNvSpPr/>
          <p:nvPr userDrawn="1">
            <p:custDataLst>
              <p:tags r:id="rId15"/>
            </p:custDataLst>
          </p:nvPr>
        </p:nvSpPr>
        <p:spPr>
          <a:xfrm>
            <a:off x="1027303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0" name="任意多边形: 形状 22"/>
          <p:cNvSpPr/>
          <p:nvPr userDrawn="1">
            <p:custDataLst>
              <p:tags r:id="rId16"/>
            </p:custDataLst>
          </p:nvPr>
        </p:nvSpPr>
        <p:spPr>
          <a:xfrm>
            <a:off x="1049020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2" name="任意多边形: 形状 23"/>
          <p:cNvSpPr/>
          <p:nvPr userDrawn="1">
            <p:custDataLst>
              <p:tags r:id="rId17"/>
            </p:custDataLst>
          </p:nvPr>
        </p:nvSpPr>
        <p:spPr>
          <a:xfrm>
            <a:off x="1070800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4" name="任意多边形: 形状 24"/>
          <p:cNvSpPr/>
          <p:nvPr userDrawn="1">
            <p:custDataLst>
              <p:tags r:id="rId18"/>
            </p:custDataLst>
          </p:nvPr>
        </p:nvSpPr>
        <p:spPr>
          <a:xfrm>
            <a:off x="1092517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6" name="任意多边形: 形状 25"/>
          <p:cNvSpPr/>
          <p:nvPr userDrawn="1">
            <p:custDataLst>
              <p:tags r:id="rId19"/>
            </p:custDataLst>
          </p:nvPr>
        </p:nvSpPr>
        <p:spPr>
          <a:xfrm>
            <a:off x="11142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8" name="任意多边形: 形状 14"/>
          <p:cNvSpPr/>
          <p:nvPr userDrawn="1">
            <p:custDataLst>
              <p:tags r:id="rId20"/>
            </p:custDataLst>
          </p:nvPr>
        </p:nvSpPr>
        <p:spPr>
          <a:xfrm>
            <a:off x="1005522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0" name="任意多边形: 形状 15"/>
          <p:cNvSpPr/>
          <p:nvPr userDrawn="1">
            <p:custDataLst>
              <p:tags r:id="rId21"/>
            </p:custDataLst>
          </p:nvPr>
        </p:nvSpPr>
        <p:spPr>
          <a:xfrm>
            <a:off x="1027303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2" name="任意多边形: 形状 16"/>
          <p:cNvSpPr/>
          <p:nvPr userDrawn="1">
            <p:custDataLst>
              <p:tags r:id="rId22"/>
            </p:custDataLst>
          </p:nvPr>
        </p:nvSpPr>
        <p:spPr>
          <a:xfrm>
            <a:off x="1049020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4" name="任意多边形: 形状 17"/>
          <p:cNvSpPr/>
          <p:nvPr userDrawn="1">
            <p:custDataLst>
              <p:tags r:id="rId23"/>
            </p:custDataLst>
          </p:nvPr>
        </p:nvSpPr>
        <p:spPr>
          <a:xfrm>
            <a:off x="1070800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6" name="任意多边形: 形状 18"/>
          <p:cNvSpPr/>
          <p:nvPr userDrawn="1">
            <p:custDataLst>
              <p:tags r:id="rId24"/>
            </p:custDataLst>
          </p:nvPr>
        </p:nvSpPr>
        <p:spPr>
          <a:xfrm>
            <a:off x="1092517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8" name="任意多边形: 形状 19"/>
          <p:cNvSpPr/>
          <p:nvPr userDrawn="1">
            <p:custDataLst>
              <p:tags r:id="rId25"/>
            </p:custDataLst>
          </p:nvPr>
        </p:nvSpPr>
        <p:spPr>
          <a:xfrm>
            <a:off x="11142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0" name="任意多边形 1"/>
          <p:cNvSpPr/>
          <p:nvPr userDrawn="1">
            <p:custDataLst>
              <p:tags r:id="rId26"/>
            </p:custDataLst>
          </p:nvPr>
        </p:nvSpPr>
        <p:spPr>
          <a:xfrm>
            <a:off x="206375" y="5969564"/>
            <a:ext cx="1343382" cy="889071"/>
          </a:xfrm>
          <a:custGeom>
            <a:cxnLst>
              <a:cxn ang="3">
                <a:pos x="hc" y="t"/>
              </a:cxn>
              <a:cxn ang="cd2">
                <a:pos x="l" y="vc"/>
              </a:cxn>
              <a:cxn ang="cd4">
                <a:pos x="hc" y="b"/>
              </a:cxn>
              <a:cxn ang="0">
                <a:pos x="r" y="vc"/>
              </a:cxn>
            </a:cxnLst>
            <a:rect l="l" t="t" r="r" b="b"/>
            <a:pathLst>
              <a:path w="2116" h="1400">
                <a:moveTo>
                  <a:pt x="1058" y="0"/>
                </a:moveTo>
                <a:cubicBezTo>
                  <a:pt x="1570" y="0"/>
                  <a:pt x="1997" y="368"/>
                  <a:pt x="2096" y="857"/>
                </a:cubicBezTo>
                <a:lnTo>
                  <a:pt x="2116" y="1053"/>
                </a:lnTo>
                <a:lnTo>
                  <a:pt x="1762" y="1053"/>
                </a:lnTo>
                <a:lnTo>
                  <a:pt x="1762" y="1400"/>
                </a:lnTo>
                <a:lnTo>
                  <a:pt x="0" y="1400"/>
                </a:lnTo>
                <a:lnTo>
                  <a:pt x="0" y="1053"/>
                </a:lnTo>
                <a:lnTo>
                  <a:pt x="0" y="1053"/>
                </a:lnTo>
                <a:lnTo>
                  <a:pt x="20" y="857"/>
                </a:lnTo>
                <a:cubicBezTo>
                  <a:pt x="119" y="368"/>
                  <a:pt x="546" y="0"/>
                  <a:pt x="1058" y="0"/>
                </a:cubicBezTo>
                <a:close/>
              </a:path>
            </a:pathLst>
          </a:cu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9" name="直接连接符 39"/>
          <p:cNvCxnSpPr/>
          <p:nvPr userDrawn="1">
            <p:custDataLst>
              <p:tags r:id="rId27"/>
            </p:custDataLst>
          </p:nvPr>
        </p:nvCxnSpPr>
        <p:spPr>
          <a:xfrm>
            <a:off x="1549757" y="6527800"/>
            <a:ext cx="857214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22" name="任意多边形: 形状 40"/>
          <p:cNvSpPr/>
          <p:nvPr userDrawn="1">
            <p:custDataLst>
              <p:tags r:id="rId28"/>
            </p:custDataLst>
          </p:nvPr>
        </p:nvSpPr>
        <p:spPr>
          <a:xfrm>
            <a:off x="1075734" y="642656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4" name="标题 1"/>
          <p:cNvSpPr>
            <a:spLocks noGrp="1"/>
          </p:cNvSpPr>
          <p:nvPr>
            <p:ph type="title"/>
            <p:custDataLst>
              <p:tags r:id="rId29"/>
            </p:custDataLst>
          </p:nvPr>
        </p:nvSpPr>
        <p:spPr>
          <a:xfrm>
            <a:off x="1581138" y="700668"/>
            <a:ext cx="6603643" cy="4992039"/>
          </a:xfrm>
        </p:spPr>
        <p:txBody>
          <a:bodyPr anchor="ctr">
            <a:normAutofit/>
          </a:bodyPr>
          <a:lstStyle>
            <a:lvl1pPr algn="l">
              <a:defRPr sz="6000"/>
            </a:lvl1pPr>
          </a:lstStyle>
          <a:p>
            <a:r>
              <a:rPr lang="zh-CN" altLang="en-US"/>
              <a:t>单击此处编辑母版标题样式</a:t>
            </a:r>
            <a:endParaRPr lang="zh-CN" altLang="en-US"/>
          </a:p>
        </p:txBody>
      </p:sp>
      <p:sp>
        <p:nvSpPr>
          <p:cNvPr id="1048926" name="日期占位符 3"/>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928" name="页脚占位符 4"/>
          <p:cNvSpPr>
            <a:spLocks noGrp="1"/>
          </p:cNvSpPr>
          <p:nvPr>
            <p:ph type="ftr" sz="quarter" idx="11"/>
            <p:custDataLst>
              <p:tags r:id="rId31"/>
            </p:custDataLst>
          </p:nvPr>
        </p:nvSpPr>
        <p:spPr/>
        <p:txBody>
          <a:bodyPr/>
          <a:lstStyle/>
          <a:p>
            <a:endParaRPr lang="zh-CN" altLang="en-US"/>
          </a:p>
        </p:txBody>
      </p:sp>
      <p:sp>
        <p:nvSpPr>
          <p:cNvPr id="1048930" name="灯片编号占位符 5"/>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
        <p:nvSpPr>
          <p:cNvPr id="1048932" name="文本占位符 7"/>
          <p:cNvSpPr>
            <a:spLocks noGrp="1"/>
          </p:cNvSpPr>
          <p:nvPr>
            <p:ph type="body" sz="quarter" idx="13" hasCustomPrompt="1"/>
            <p:custDataLst>
              <p:tags r:id="rId33"/>
            </p:custDataLst>
          </p:nvPr>
        </p:nvSpPr>
        <p:spPr>
          <a:xfrm>
            <a:off x="10270349" y="2560320"/>
            <a:ext cx="1632479" cy="1869606"/>
          </a:xfrm>
        </p:spPr>
        <p:txBody>
          <a:bodyPr anchor="ctr">
            <a:noAutofit/>
          </a:bodyPr>
          <a:lstStyle>
            <a:lvl1pPr marL="0" indent="0" algn="ctr">
              <a:buNone/>
              <a:defRPr sz="7200" b="1">
                <a:solidFill>
                  <a:schemeClr val="bg1"/>
                </a:soli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93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3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3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4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942" name="页脚占位符 5"/>
          <p:cNvSpPr>
            <a:spLocks noGrp="1"/>
          </p:cNvSpPr>
          <p:nvPr>
            <p:ph type="ftr" sz="quarter" idx="11"/>
            <p:custDataLst>
              <p:tags r:id="rId5"/>
            </p:custDataLst>
          </p:nvPr>
        </p:nvSpPr>
        <p:spPr/>
        <p:txBody>
          <a:bodyPr/>
          <a:lstStyle/>
          <a:p>
            <a:endParaRPr lang="zh-CN" altLang="en-US"/>
          </a:p>
        </p:txBody>
      </p:sp>
      <p:sp>
        <p:nvSpPr>
          <p:cNvPr id="104894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94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4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958" name="页脚占位符 7"/>
          <p:cNvSpPr>
            <a:spLocks noGrp="1"/>
          </p:cNvSpPr>
          <p:nvPr>
            <p:ph type="ftr" sz="quarter" idx="11"/>
            <p:custDataLst>
              <p:tags r:id="rId7"/>
            </p:custDataLst>
          </p:nvPr>
        </p:nvSpPr>
        <p:spPr/>
        <p:txBody>
          <a:bodyPr/>
          <a:lstStyle/>
          <a:p>
            <a:endParaRPr lang="zh-CN" altLang="en-US"/>
          </a:p>
        </p:txBody>
      </p:sp>
      <p:sp>
        <p:nvSpPr>
          <p:cNvPr id="104896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96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96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66" name="页脚占位符 3"/>
          <p:cNvSpPr>
            <a:spLocks noGrp="1"/>
          </p:cNvSpPr>
          <p:nvPr>
            <p:ph type="ftr" sz="quarter" idx="11"/>
            <p:custDataLst>
              <p:tags r:id="rId3"/>
            </p:custDataLst>
          </p:nvPr>
        </p:nvSpPr>
        <p:spPr/>
        <p:txBody>
          <a:bodyPr/>
          <a:lstStyle/>
          <a:p>
            <a:endParaRPr lang="zh-CN" altLang="en-US"/>
          </a:p>
        </p:txBody>
      </p:sp>
      <p:sp>
        <p:nvSpPr>
          <p:cNvPr id="104896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97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972" name="页脚占位符 2"/>
          <p:cNvSpPr>
            <a:spLocks noGrp="1"/>
          </p:cNvSpPr>
          <p:nvPr>
            <p:ph type="ftr" sz="quarter" idx="11"/>
            <p:custDataLst>
              <p:tags r:id="rId2"/>
            </p:custDataLst>
          </p:nvPr>
        </p:nvSpPr>
        <p:spPr/>
        <p:txBody>
          <a:bodyPr/>
          <a:lstStyle/>
          <a:p>
            <a:endParaRPr lang="zh-CN" altLang="en-US"/>
          </a:p>
        </p:txBody>
      </p:sp>
      <p:sp>
        <p:nvSpPr>
          <p:cNvPr id="104897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97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7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80" name="页脚占位符 4"/>
          <p:cNvSpPr>
            <a:spLocks noGrp="1"/>
          </p:cNvSpPr>
          <p:nvPr>
            <p:ph type="ftr" sz="quarter" idx="11"/>
            <p:custDataLst>
              <p:tags r:id="rId3"/>
            </p:custDataLst>
          </p:nvPr>
        </p:nvSpPr>
        <p:spPr/>
        <p:txBody>
          <a:bodyPr/>
          <a:lstStyle/>
          <a:p>
            <a:endParaRPr lang="zh-CN" altLang="en-US"/>
          </a:p>
        </p:txBody>
      </p:sp>
      <p:sp>
        <p:nvSpPr>
          <p:cNvPr id="104898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98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98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98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990" name="页脚占位符 7"/>
          <p:cNvSpPr>
            <a:spLocks noGrp="1"/>
          </p:cNvSpPr>
          <p:nvPr>
            <p:ph type="ftr" sz="quarter" idx="11"/>
            <p:custDataLst>
              <p:tags r:id="rId4"/>
            </p:custDataLst>
          </p:nvPr>
        </p:nvSpPr>
        <p:spPr/>
        <p:txBody>
          <a:bodyPr/>
          <a:lstStyle/>
          <a:p>
            <a:endParaRPr lang="zh-CN" altLang="en-US"/>
          </a:p>
        </p:txBody>
      </p:sp>
      <p:sp>
        <p:nvSpPr>
          <p:cNvPr id="104899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5"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41"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94" name="任意多边形: 形状 10"/>
          <p:cNvSpPr/>
          <p:nvPr userDrawn="1">
            <p:custDataLst>
              <p:tags r:id="rId4"/>
            </p:custDataLst>
          </p:nvPr>
        </p:nvSpPr>
        <p:spPr>
          <a:xfrm>
            <a:off x="9845675" y="5245735"/>
            <a:ext cx="1585595" cy="160718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6" name="任意多边形: 形状 11"/>
          <p:cNvSpPr/>
          <p:nvPr userDrawn="1">
            <p:custDataLst>
              <p:tags r:id="rId5"/>
            </p:custDataLst>
          </p:nvPr>
        </p:nvSpPr>
        <p:spPr>
          <a:xfrm flipH="1">
            <a:off x="11099800" y="1419860"/>
            <a:ext cx="1092200" cy="218376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8" name="任意多边形: 形状 14"/>
          <p:cNvSpPr/>
          <p:nvPr userDrawn="1">
            <p:custDataLst>
              <p:tags r:id="rId6"/>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0" name="任意多边形: 形状 15"/>
          <p:cNvSpPr/>
          <p:nvPr userDrawn="1">
            <p:custDataLst>
              <p:tags r:id="rId7"/>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2" name="任意多边形: 形状 16"/>
          <p:cNvSpPr/>
          <p:nvPr userDrawn="1">
            <p:custDataLst>
              <p:tags r:id="rId8"/>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4" name="任意多边形: 形状 18"/>
          <p:cNvSpPr/>
          <p:nvPr userDrawn="1">
            <p:custDataLst>
              <p:tags r:id="rId9"/>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6" name="任意多边形: 形状 20"/>
          <p:cNvSpPr/>
          <p:nvPr userDrawn="1">
            <p:custDataLst>
              <p:tags r:id="rId10"/>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8" name="任意多边形: 形状 21"/>
          <p:cNvSpPr/>
          <p:nvPr userDrawn="1">
            <p:custDataLst>
              <p:tags r:id="rId11"/>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0" name="任意多边形: 形状 22"/>
          <p:cNvSpPr/>
          <p:nvPr userDrawn="1">
            <p:custDataLst>
              <p:tags r:id="rId12"/>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2" name="任意多边形: 形状 24"/>
          <p:cNvSpPr/>
          <p:nvPr userDrawn="1">
            <p:custDataLst>
              <p:tags r:id="rId13"/>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4" name="任意多边形: 形状 25"/>
          <p:cNvSpPr/>
          <p:nvPr userDrawn="1">
            <p:custDataLst>
              <p:tags r:id="rId14"/>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6" name="任意多边形: 形状 26"/>
          <p:cNvSpPr/>
          <p:nvPr userDrawn="1">
            <p:custDataLst>
              <p:tags r:id="rId15"/>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8" name="任意多边形: 形状 27"/>
          <p:cNvSpPr/>
          <p:nvPr userDrawn="1">
            <p:custDataLst>
              <p:tags r:id="rId16"/>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0" name="任意多边形: 形状 28"/>
          <p:cNvSpPr/>
          <p:nvPr userDrawn="1">
            <p:custDataLst>
              <p:tags r:id="rId17"/>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2" name="任意多边形: 形状 29"/>
          <p:cNvSpPr/>
          <p:nvPr userDrawn="1">
            <p:custDataLst>
              <p:tags r:id="rId18"/>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4" name="任意多边形: 形状 30"/>
          <p:cNvSpPr/>
          <p:nvPr userDrawn="1">
            <p:custDataLst>
              <p:tags r:id="rId19"/>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6" name="任意多边形: 形状 31"/>
          <p:cNvSpPr/>
          <p:nvPr userDrawn="1">
            <p:custDataLst>
              <p:tags r:id="rId20"/>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8" name="任意多边形: 形状 32"/>
          <p:cNvSpPr/>
          <p:nvPr userDrawn="1">
            <p:custDataLst>
              <p:tags r:id="rId21"/>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0" name="任意多边形: 形状 33"/>
          <p:cNvSpPr/>
          <p:nvPr userDrawn="1">
            <p:custDataLst>
              <p:tags r:id="rId22"/>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2" name="任意多边形: 形状 34"/>
          <p:cNvSpPr/>
          <p:nvPr userDrawn="1">
            <p:custDataLst>
              <p:tags r:id="rId23"/>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4" name="任意多边形: 形状 35"/>
          <p:cNvSpPr/>
          <p:nvPr userDrawn="1">
            <p:custDataLst>
              <p:tags r:id="rId24"/>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6" name="任意多边形: 形状 36"/>
          <p:cNvSpPr/>
          <p:nvPr userDrawn="1">
            <p:custDataLst>
              <p:tags r:id="rId25"/>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8" name="任意多边形: 形状 37"/>
          <p:cNvSpPr/>
          <p:nvPr userDrawn="1">
            <p:custDataLst>
              <p:tags r:id="rId26"/>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0" name="任意多边形: 形状 38"/>
          <p:cNvSpPr/>
          <p:nvPr userDrawn="1">
            <p:custDataLst>
              <p:tags r:id="rId27"/>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2" name="任意多边形: 形状 39"/>
          <p:cNvSpPr/>
          <p:nvPr userDrawn="1">
            <p:custDataLst>
              <p:tags r:id="rId28"/>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4" name="任意多边形: 形状 40"/>
          <p:cNvSpPr/>
          <p:nvPr userDrawn="1">
            <p:custDataLst>
              <p:tags r:id="rId29"/>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6" name="任意多边形: 形状 41"/>
          <p:cNvSpPr/>
          <p:nvPr userDrawn="1">
            <p:custDataLst>
              <p:tags r:id="rId30"/>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43" name="直接连接符 43"/>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9048" name="任意多边形: 形状 44"/>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0" name="标题 1"/>
          <p:cNvSpPr>
            <a:spLocks noGrp="1"/>
          </p:cNvSpPr>
          <p:nvPr>
            <p:ph type="ctrTitle"/>
            <p:custDataLst>
              <p:tags r:id="rId33"/>
            </p:custDataLst>
          </p:nvPr>
        </p:nvSpPr>
        <p:spPr>
          <a:xfrm>
            <a:off x="2225242" y="1100447"/>
            <a:ext cx="7756958" cy="2763596"/>
          </a:xfrm>
        </p:spPr>
        <p:txBody>
          <a:bodyPr anchor="b">
            <a:normAutofit/>
          </a:bodyPr>
          <a:lstStyle>
            <a:lvl1pPr algn="ctr">
              <a:lnSpc>
                <a:spcPct val="100000"/>
              </a:lnSpc>
              <a:defRPr sz="6600"/>
            </a:lvl1pPr>
          </a:lstStyle>
          <a:p>
            <a:r>
              <a:rPr lang="zh-CN" altLang="en-US"/>
              <a:t>单击此处编辑母版标题样式</a:t>
            </a:r>
            <a:endParaRPr lang="zh-CN" altLang="en-US"/>
          </a:p>
        </p:txBody>
      </p:sp>
      <p:sp>
        <p:nvSpPr>
          <p:cNvPr id="1049052" name="日期占位符 3"/>
          <p:cNvSpPr>
            <a:spLocks noGrp="1"/>
          </p:cNvSpPr>
          <p:nvPr>
            <p:ph type="dt" sz="half" idx="10"/>
            <p:custDataLst>
              <p:tags r:id="rId34"/>
            </p:custDataLst>
          </p:nvPr>
        </p:nvSpPr>
        <p:spPr/>
        <p:txBody>
          <a:bodyPr/>
          <a:lstStyle/>
          <a:p>
            <a:fld id="{5592522B-0F24-4480-B9DD-A9474A6880D6}" type="datetimeFigureOut">
              <a:rPr lang="zh-CN" altLang="en-US" smtClean="0"/>
              <a:t/>
            </a:fld>
            <a:endParaRPr lang="zh-CN" altLang="en-US"/>
          </a:p>
        </p:txBody>
      </p:sp>
      <p:sp>
        <p:nvSpPr>
          <p:cNvPr id="1049054" name="页脚占位符 4"/>
          <p:cNvSpPr>
            <a:spLocks noGrp="1"/>
          </p:cNvSpPr>
          <p:nvPr>
            <p:ph type="ftr" sz="quarter" idx="11"/>
            <p:custDataLst>
              <p:tags r:id="rId35"/>
            </p:custDataLst>
          </p:nvPr>
        </p:nvSpPr>
        <p:spPr/>
        <p:txBody>
          <a:bodyPr/>
          <a:lstStyle/>
          <a:p>
            <a:endParaRPr lang="zh-CN" altLang="en-US"/>
          </a:p>
        </p:txBody>
      </p:sp>
      <p:sp>
        <p:nvSpPr>
          <p:cNvPr id="1049056" name="灯片编号占位符 5"/>
          <p:cNvSpPr>
            <a:spLocks noGrp="1"/>
          </p:cNvSpPr>
          <p:nvPr>
            <p:ph type="sldNum" sz="quarter" idx="12"/>
            <p:custDataLst>
              <p:tags r:id="rId3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9058" name="文本占位符 9"/>
          <p:cNvSpPr>
            <a:spLocks noGrp="1"/>
          </p:cNvSpPr>
          <p:nvPr>
            <p:ph type="body" sz="quarter" idx="18" hasCustomPrompt="1"/>
            <p:custDataLst>
              <p:tags r:id="rId37"/>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9060" name="文本占位符 23"/>
          <p:cNvSpPr>
            <a:spLocks noGrp="1"/>
          </p:cNvSpPr>
          <p:nvPr>
            <p:ph type="body" sz="quarter" idx="19" hasCustomPrompt="1"/>
            <p:custDataLst>
              <p:tags r:id="rId38"/>
            </p:custDataLst>
          </p:nvPr>
        </p:nvSpPr>
        <p:spPr>
          <a:xfrm>
            <a:off x="4781641" y="4205797"/>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18" Type="http://schemas.openxmlformats.org/officeDocument/2006/relationships/tags" Target="../tags/tag208.xml" /><Relationship Id="rId19" Type="http://schemas.openxmlformats.org/officeDocument/2006/relationships/tags" Target="../tags/tag209.xml" /><Relationship Id="rId2" Type="http://schemas.openxmlformats.org/officeDocument/2006/relationships/slideLayout" Target="../slideLayouts/slideLayout13.xml" /><Relationship Id="rId20" Type="http://schemas.openxmlformats.org/officeDocument/2006/relationships/tags" Target="../tags/tag210.xml" /><Relationship Id="rId21" Type="http://schemas.openxmlformats.org/officeDocument/2006/relationships/tags" Target="../tags/tag211.xml" /><Relationship Id="rId22" Type="http://schemas.openxmlformats.org/officeDocument/2006/relationships/tags" Target="../tags/tag2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8"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3"/>
          <p:cNvCxnSpPr/>
          <p:nvPr userDrawn="1">
            <p:custDataLst>
              <p:tags r:id="rId17"/>
            </p:custDataLst>
          </p:nvPr>
        </p:nvCxnSpPr>
        <p:spPr>
          <a:xfrm>
            <a:off x="818147" y="1123697"/>
            <a:ext cx="1053565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68" name="任意多边形: 形状 14"/>
          <p:cNvSpPr/>
          <p:nvPr userDrawn="1">
            <p:custDataLst>
              <p:tags r:id="rId18"/>
            </p:custDataLst>
          </p:nvPr>
        </p:nvSpPr>
        <p:spPr>
          <a:xfrm>
            <a:off x="206549" y="6189274"/>
            <a:ext cx="1343208" cy="668726"/>
          </a:xfrm>
          <a:custGeom>
            <a:gdLst>
              <a:gd name="connsiteX0" fmla="*/ 671605 w 1343208"/>
              <a:gd name="connsiteY0" fmla="*/ 0 h 668726"/>
              <a:gd name="connsiteX1" fmla="*/ 1330834 w 1343208"/>
              <a:gd name="connsiteY1" fmla="*/ 544421 h 668726"/>
              <a:gd name="connsiteX2" fmla="*/ 1343208 w 1343208"/>
              <a:gd name="connsiteY2" fmla="*/ 668726 h 668726"/>
              <a:gd name="connsiteX3" fmla="*/ 0 w 1343208"/>
              <a:gd name="connsiteY3" fmla="*/ 668726 h 668726"/>
              <a:gd name="connsiteX4" fmla="*/ 12374 w 1343208"/>
              <a:gd name="connsiteY4" fmla="*/ 544421 h 668726"/>
              <a:gd name="connsiteX5" fmla="*/ 671605 w 1343208"/>
              <a:gd name="connsiteY5" fmla="*/ 0 h 6687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3208" h="668726">
                <a:moveTo>
                  <a:pt x="671605" y="0"/>
                </a:moveTo>
                <a:cubicBezTo>
                  <a:pt x="996697" y="0"/>
                  <a:pt x="1268070" y="233786"/>
                  <a:pt x="1330834" y="544421"/>
                </a:cubicBezTo>
                <a:lnTo>
                  <a:pt x="1343208" y="668726"/>
                </a:lnTo>
                <a:lnTo>
                  <a:pt x="0" y="668726"/>
                </a:lnTo>
                <a:lnTo>
                  <a:pt x="12374" y="544421"/>
                </a:lnTo>
                <a:cubicBezTo>
                  <a:pt x="75138" y="233786"/>
                  <a:pt x="346512" y="0"/>
                  <a:pt x="671605" y="0"/>
                </a:cubicBezTo>
                <a:close/>
              </a:path>
            </a:pathLst>
          </a:custGeom>
          <a:solidFill>
            <a:schemeClr val="accent1"/>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1" name="直接连接符 15"/>
          <p:cNvCxnSpPr/>
          <p:nvPr userDrawn="1">
            <p:custDataLst>
              <p:tags r:id="rId19"/>
            </p:custDataLst>
          </p:nvPr>
        </p:nvCxnSpPr>
        <p:spPr>
          <a:xfrm>
            <a:off x="1549757" y="6527800"/>
            <a:ext cx="9013825"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0" name="任意多边形: 形状 16"/>
          <p:cNvSpPr/>
          <p:nvPr userDrawn="1">
            <p:custDataLst>
              <p:tags r:id="rId20"/>
            </p:custDataLst>
          </p:nvPr>
        </p:nvSpPr>
        <p:spPr>
          <a:xfrm>
            <a:off x="1075734" y="6425363"/>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2" name="任意多边形: 形状 17"/>
          <p:cNvSpPr/>
          <p:nvPr userDrawn="1">
            <p:custDataLst>
              <p:tags r:id="rId21"/>
            </p:custDataLst>
          </p:nvPr>
        </p:nvSpPr>
        <p:spPr>
          <a:xfrm>
            <a:off x="10319385" y="6057265"/>
            <a:ext cx="1872615" cy="800735"/>
          </a:xfrm>
          <a:custGeom>
            <a:gdLst>
              <a:gd name="connsiteX0" fmla="*/ 1267016 w 2192479"/>
              <a:gd name="connsiteY0" fmla="*/ 0 h 936989"/>
              <a:gd name="connsiteX1" fmla="*/ 2109873 w 2192479"/>
              <a:gd name="connsiteY1" fmla="*/ 302578 h 936989"/>
              <a:gd name="connsiteX2" fmla="*/ 2192479 w 2192479"/>
              <a:gd name="connsiteY2" fmla="*/ 377655 h 936989"/>
              <a:gd name="connsiteX3" fmla="*/ 2192479 w 2192479"/>
              <a:gd name="connsiteY3" fmla="*/ 936989 h 936989"/>
              <a:gd name="connsiteX4" fmla="*/ 0 w 2192479"/>
              <a:gd name="connsiteY4" fmla="*/ 936989 h 936989"/>
              <a:gd name="connsiteX5" fmla="*/ 1534 w 2192479"/>
              <a:gd name="connsiteY5" fmla="*/ 931024 h 936989"/>
              <a:gd name="connsiteX6" fmla="*/ 1267016 w 2192479"/>
              <a:gd name="connsiteY6" fmla="*/ 0 h 9369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2479" h="936989">
                <a:moveTo>
                  <a:pt x="1267016" y="0"/>
                </a:moveTo>
                <a:cubicBezTo>
                  <a:pt x="1587182" y="0"/>
                  <a:pt x="1880826" y="113551"/>
                  <a:pt x="2109873" y="302578"/>
                </a:cubicBezTo>
                <a:lnTo>
                  <a:pt x="2192479" y="377655"/>
                </a:lnTo>
                <a:lnTo>
                  <a:pt x="2192479" y="936989"/>
                </a:lnTo>
                <a:lnTo>
                  <a:pt x="0" y="936989"/>
                </a:lnTo>
                <a:lnTo>
                  <a:pt x="1534" y="931024"/>
                </a:lnTo>
                <a:cubicBezTo>
                  <a:pt x="169301" y="391636"/>
                  <a:pt x="672423" y="0"/>
                  <a:pt x="1267016" y="0"/>
                </a:cubicBezTo>
                <a:close/>
              </a:path>
            </a:pathLst>
          </a:cu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5528" r:id="rId2"/>
    <p:sldLayoutId id="2147485529" r:id="rId3"/>
    <p:sldLayoutId id="2147485530" r:id="rId4"/>
    <p:sldLayoutId id="2147485531" r:id="rId5"/>
    <p:sldLayoutId id="2147485532" r:id="rId6"/>
    <p:sldLayoutId id="2147485533" r:id="rId7"/>
    <p:sldLayoutId id="2147485534" r:id="rId8"/>
    <p:sldLayoutId id="2147485535" r:id="rId9"/>
    <p:sldLayoutId id="2147485536" r:id="rId10"/>
    <p:sldLayoutId id="2147485537" r:id="rId11"/>
  </p:sldLayoutIdLst>
  <p:transition/>
  <p:timing/>
  <p:txStyles>
    <p:titleStyle>
      <a:lvl1pPr algn="l" defTabSz="914400" rtl="0" eaLnBrk="1" latinLnBrk="0" hangingPunct="1">
        <a:lnSpc>
          <a:spcPct val="10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18" Type="http://schemas.openxmlformats.org/officeDocument/2006/relationships/tags" Target="../tags/tag235.xml" /><Relationship Id="rId19" Type="http://schemas.openxmlformats.org/officeDocument/2006/relationships/tags" Target="../tags/tag236.xml" /><Relationship Id="rId2" Type="http://schemas.openxmlformats.org/officeDocument/2006/relationships/tags" Target="../tags/tag219.xml" /><Relationship Id="rId20" Type="http://schemas.openxmlformats.org/officeDocument/2006/relationships/tags" Target="../tags/tag237.xml" /><Relationship Id="rId21" Type="http://schemas.openxmlformats.org/officeDocument/2006/relationships/tags" Target="../tags/tag238.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5.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tags" Target="../tags/tag2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tags" Target="../tags/tag262.xml" /><Relationship Id="rId14" Type="http://schemas.openxmlformats.org/officeDocument/2006/relationships/tags" Target="../tags/tag263.xml" /><Relationship Id="rId15" Type="http://schemas.openxmlformats.org/officeDocument/2006/relationships/tags" Target="../tags/tag264.xml" /><Relationship Id="rId16" Type="http://schemas.openxmlformats.org/officeDocument/2006/relationships/tags" Target="../tags/tag265.xml" /><Relationship Id="rId17" Type="http://schemas.openxmlformats.org/officeDocument/2006/relationships/tags" Target="../tags/tag266.xml" /><Relationship Id="rId18" Type="http://schemas.openxmlformats.org/officeDocument/2006/relationships/tags" Target="../tags/tag267.xml" /><Relationship Id="rId19" Type="http://schemas.openxmlformats.org/officeDocument/2006/relationships/tags" Target="../tags/tag268.xml" /><Relationship Id="rId2" Type="http://schemas.openxmlformats.org/officeDocument/2006/relationships/tags" Target="../tags/tag251.xml" /><Relationship Id="rId20" Type="http://schemas.openxmlformats.org/officeDocument/2006/relationships/tags" Target="../tags/tag269.xml" /><Relationship Id="rId21" Type="http://schemas.openxmlformats.org/officeDocument/2006/relationships/tags" Target="../tags/tag270.xml" /><Relationship Id="rId22" Type="http://schemas.openxmlformats.org/officeDocument/2006/relationships/tags" Target="../tags/tag271.xml" /><Relationship Id="rId23" Type="http://schemas.openxmlformats.org/officeDocument/2006/relationships/tags" Target="../tags/tag272.xml" /><Relationship Id="rId24" Type="http://schemas.openxmlformats.org/officeDocument/2006/relationships/tags" Target="../tags/tag273.xml" /><Relationship Id="rId25" Type="http://schemas.openxmlformats.org/officeDocument/2006/relationships/tags" Target="../tags/tag274.xml" /><Relationship Id="rId26" Type="http://schemas.openxmlformats.org/officeDocument/2006/relationships/tags" Target="../tags/tag275.xml" /><Relationship Id="rId27" Type="http://schemas.openxmlformats.org/officeDocument/2006/relationships/tags" Target="../tags/tag276.xml" /><Relationship Id="rId28" Type="http://schemas.openxmlformats.org/officeDocument/2006/relationships/tags" Target="../tags/tag277.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 Id="rId7" Type="http://schemas.openxmlformats.org/officeDocument/2006/relationships/tags" Target="../tags/tag256.xml" /><Relationship Id="rId8" Type="http://schemas.openxmlformats.org/officeDocument/2006/relationships/tags" Target="../tags/tag257.xml" /><Relationship Id="rId9" Type="http://schemas.openxmlformats.org/officeDocument/2006/relationships/tags" Target="../tags/tag25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9.xml" /><Relationship Id="rId11" Type="http://schemas.openxmlformats.org/officeDocument/2006/relationships/tags" Target="../tags/tag290.xml" /><Relationship Id="rId12" Type="http://schemas.openxmlformats.org/officeDocument/2006/relationships/tags" Target="../tags/tag291.xml" /><Relationship Id="rId13" Type="http://schemas.openxmlformats.org/officeDocument/2006/relationships/tags" Target="../tags/tag292.xml" /><Relationship Id="rId14" Type="http://schemas.openxmlformats.org/officeDocument/2006/relationships/tags" Target="../tags/tag293.xml" /><Relationship Id="rId15" Type="http://schemas.openxmlformats.org/officeDocument/2006/relationships/tags" Target="../tags/tag294.xml" /><Relationship Id="rId16" Type="http://schemas.openxmlformats.org/officeDocument/2006/relationships/tags" Target="../tags/tag295.xml" /><Relationship Id="rId17" Type="http://schemas.openxmlformats.org/officeDocument/2006/relationships/tags" Target="../tags/tag296.xml" /><Relationship Id="rId18" Type="http://schemas.openxmlformats.org/officeDocument/2006/relationships/tags" Target="../tags/tag297.xml" /><Relationship Id="rId19" Type="http://schemas.openxmlformats.org/officeDocument/2006/relationships/tags" Target="../tags/tag298.xml" /><Relationship Id="rId2" Type="http://schemas.openxmlformats.org/officeDocument/2006/relationships/tags" Target="../tags/tag281.xml" /><Relationship Id="rId20" Type="http://schemas.openxmlformats.org/officeDocument/2006/relationships/tags" Target="../tags/tag299.xml" /><Relationship Id="rId21" Type="http://schemas.openxmlformats.org/officeDocument/2006/relationships/tags" Target="../tags/tag300.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tags" Target="../tags/tag286.xml" /><Relationship Id="rId8" Type="http://schemas.openxmlformats.org/officeDocument/2006/relationships/tags" Target="../tags/tag287.xml" /><Relationship Id="rId9" Type="http://schemas.openxmlformats.org/officeDocument/2006/relationships/tags" Target="../tags/tag28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9.xml" /><Relationship Id="rId11" Type="http://schemas.openxmlformats.org/officeDocument/2006/relationships/tags" Target="../tags/tag310.xml" /><Relationship Id="rId12" Type="http://schemas.openxmlformats.org/officeDocument/2006/relationships/tags" Target="../tags/tag311.xml" /><Relationship Id="rId13" Type="http://schemas.openxmlformats.org/officeDocument/2006/relationships/tags" Target="../tags/tag312.xml" /><Relationship Id="rId2" Type="http://schemas.openxmlformats.org/officeDocument/2006/relationships/tags" Target="../tags/tag301.xml" /><Relationship Id="rId3" Type="http://schemas.openxmlformats.org/officeDocument/2006/relationships/tags" Target="../tags/tag302.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tags" Target="../tags/tag305.xml" /><Relationship Id="rId7" Type="http://schemas.openxmlformats.org/officeDocument/2006/relationships/tags" Target="../tags/tag306.xml" /><Relationship Id="rId8" Type="http://schemas.openxmlformats.org/officeDocument/2006/relationships/tags" Target="../tags/tag307.xml" /><Relationship Id="rId9" Type="http://schemas.openxmlformats.org/officeDocument/2006/relationships/tags" Target="../tags/tag30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1.xml" /><Relationship Id="rId11" Type="http://schemas.openxmlformats.org/officeDocument/2006/relationships/tags" Target="../tags/tag322.xml" /><Relationship Id="rId12" Type="http://schemas.openxmlformats.org/officeDocument/2006/relationships/tags" Target="../tags/tag323.xml" /><Relationship Id="rId13" Type="http://schemas.openxmlformats.org/officeDocument/2006/relationships/tags" Target="../tags/tag324.xml" /><Relationship Id="rId14" Type="http://schemas.openxmlformats.org/officeDocument/2006/relationships/tags" Target="../tags/tag325.xml" /><Relationship Id="rId15" Type="http://schemas.openxmlformats.org/officeDocument/2006/relationships/tags" Target="../tags/tag326.xml" /><Relationship Id="rId16" Type="http://schemas.openxmlformats.org/officeDocument/2006/relationships/tags" Target="../tags/tag327.xml" /><Relationship Id="rId17" Type="http://schemas.openxmlformats.org/officeDocument/2006/relationships/tags" Target="../tags/tag328.xml" /><Relationship Id="rId2" Type="http://schemas.openxmlformats.org/officeDocument/2006/relationships/tags" Target="../tags/tag313.xml" /><Relationship Id="rId3" Type="http://schemas.openxmlformats.org/officeDocument/2006/relationships/tags" Target="../tags/tag314.xml" /><Relationship Id="rId4" Type="http://schemas.openxmlformats.org/officeDocument/2006/relationships/tags" Target="../tags/tag315.xml" /><Relationship Id="rId5" Type="http://schemas.openxmlformats.org/officeDocument/2006/relationships/tags" Target="../tags/tag316.xml" /><Relationship Id="rId6" Type="http://schemas.openxmlformats.org/officeDocument/2006/relationships/tags" Target="../tags/tag317.xml" /><Relationship Id="rId7" Type="http://schemas.openxmlformats.org/officeDocument/2006/relationships/tags" Target="../tags/tag318.xml" /><Relationship Id="rId8" Type="http://schemas.openxmlformats.org/officeDocument/2006/relationships/tags" Target="../tags/tag319.xml" /><Relationship Id="rId9" Type="http://schemas.openxmlformats.org/officeDocument/2006/relationships/tags" Target="../tags/tag3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29.xml" /><Relationship Id="rId3" Type="http://schemas.openxmlformats.org/officeDocument/2006/relationships/tags" Target="../tags/tag330.xml" /><Relationship Id="rId4" Type="http://schemas.openxmlformats.org/officeDocument/2006/relationships/tags" Target="../tags/tag33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40.xml" /><Relationship Id="rId11" Type="http://schemas.openxmlformats.org/officeDocument/2006/relationships/tags" Target="../tags/tag341.xml" /><Relationship Id="rId12" Type="http://schemas.openxmlformats.org/officeDocument/2006/relationships/tags" Target="../tags/tag342.xml" /><Relationship Id="rId13" Type="http://schemas.openxmlformats.org/officeDocument/2006/relationships/tags" Target="../tags/tag343.xml" /><Relationship Id="rId14" Type="http://schemas.openxmlformats.org/officeDocument/2006/relationships/tags" Target="../tags/tag344.xml" /><Relationship Id="rId15" Type="http://schemas.openxmlformats.org/officeDocument/2006/relationships/tags" Target="../tags/tag345.xml" /><Relationship Id="rId16" Type="http://schemas.openxmlformats.org/officeDocument/2006/relationships/tags" Target="../tags/tag346.xml" /><Relationship Id="rId17" Type="http://schemas.openxmlformats.org/officeDocument/2006/relationships/tags" Target="../tags/tag347.xml" /><Relationship Id="rId18" Type="http://schemas.openxmlformats.org/officeDocument/2006/relationships/tags" Target="../tags/tag348.xml" /><Relationship Id="rId19" Type="http://schemas.openxmlformats.org/officeDocument/2006/relationships/tags" Target="../tags/tag349.xml" /><Relationship Id="rId2" Type="http://schemas.openxmlformats.org/officeDocument/2006/relationships/tags" Target="../tags/tag332.xml" /><Relationship Id="rId20" Type="http://schemas.openxmlformats.org/officeDocument/2006/relationships/tags" Target="../tags/tag350.xml" /><Relationship Id="rId21" Type="http://schemas.openxmlformats.org/officeDocument/2006/relationships/tags" Target="../tags/tag351.xml" /><Relationship Id="rId3" Type="http://schemas.openxmlformats.org/officeDocument/2006/relationships/tags" Target="../tags/tag333.xml"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tags" Target="../tags/tag336.xml" /><Relationship Id="rId7" Type="http://schemas.openxmlformats.org/officeDocument/2006/relationships/tags" Target="../tags/tag337.xml" /><Relationship Id="rId8" Type="http://schemas.openxmlformats.org/officeDocument/2006/relationships/tags" Target="../tags/tag338.xml" /><Relationship Id="rId9" Type="http://schemas.openxmlformats.org/officeDocument/2006/relationships/tags" Target="../tags/tag33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60.xml" /><Relationship Id="rId11" Type="http://schemas.openxmlformats.org/officeDocument/2006/relationships/tags" Target="../tags/tag361.xml" /><Relationship Id="rId12" Type="http://schemas.openxmlformats.org/officeDocument/2006/relationships/tags" Target="../tags/tag362.xml" /><Relationship Id="rId13" Type="http://schemas.openxmlformats.org/officeDocument/2006/relationships/tags" Target="../tags/tag363.xml" /><Relationship Id="rId14" Type="http://schemas.openxmlformats.org/officeDocument/2006/relationships/tags" Target="../tags/tag364.xml" /><Relationship Id="rId15" Type="http://schemas.openxmlformats.org/officeDocument/2006/relationships/tags" Target="../tags/tag365.xml" /><Relationship Id="rId16" Type="http://schemas.openxmlformats.org/officeDocument/2006/relationships/tags" Target="../tags/tag366.xml" /><Relationship Id="rId17" Type="http://schemas.openxmlformats.org/officeDocument/2006/relationships/tags" Target="../tags/tag367.xml" /><Relationship Id="rId2" Type="http://schemas.openxmlformats.org/officeDocument/2006/relationships/tags" Target="../tags/tag352.xml" /><Relationship Id="rId3" Type="http://schemas.openxmlformats.org/officeDocument/2006/relationships/tags" Target="../tags/tag353.xml" /><Relationship Id="rId4" Type="http://schemas.openxmlformats.org/officeDocument/2006/relationships/tags" Target="../tags/tag354.xml" /><Relationship Id="rId5" Type="http://schemas.openxmlformats.org/officeDocument/2006/relationships/tags" Target="../tags/tag355.xml" /><Relationship Id="rId6" Type="http://schemas.openxmlformats.org/officeDocument/2006/relationships/tags" Target="../tags/tag356.xml" /><Relationship Id="rId7" Type="http://schemas.openxmlformats.org/officeDocument/2006/relationships/tags" Target="../tags/tag357.xml" /><Relationship Id="rId8" Type="http://schemas.openxmlformats.org/officeDocument/2006/relationships/tags" Target="../tags/tag358.xml" /><Relationship Id="rId9" Type="http://schemas.openxmlformats.org/officeDocument/2006/relationships/tags" Target="../tags/tag35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21001220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838200" y="1656000"/>
            <a:ext cx="10515600" cy="1800000"/>
          </a:xfrm>
        </p:spPr>
        <p:txBody>
          <a:bodyPr/>
          <a:lstStyle/>
          <a:p>
            <a:r>
              <a:rPr lang="zh-CN" altLang="en-US"/>
              <a:t>饥饿营销策略案例研究</a:t>
            </a:r>
            <a:endParaRPr lang="zh-CN" altLang="en-US"/>
          </a:p>
        </p:txBody>
      </p:sp>
      <p:sp>
        <p:nvSpPr>
          <p:cNvPr id="1048650" name="副标题"/>
          <p:cNvSpPr>
            <a:spLocks noGrp="1"/>
          </p:cNvSpPr>
          <p:nvPr>
            <p:ph type="subTitle" idx="1"/>
            <p:custDataLst>
              <p:tags r:id="rId4"/>
            </p:custDataLst>
          </p:nvPr>
        </p:nvSpPr>
        <p:spPr>
          <a:xfrm>
            <a:off x="838200" y="3600000"/>
            <a:ext cx="10515600" cy="972000"/>
          </a:xfrm>
        </p:spPr>
        <p:txBody>
          <a:bodyPr/>
          <a:lstStyle/>
          <a:p>
            <a:r>
              <a:rPr lang="en-US" altLang="zh-CN" err="1"/>
              <a:t>XXX,a click to unlimited possibilities</a:t>
            </a:r>
            <a:endParaRPr lang="zh-CN" altLang="en-US"/>
          </a:p>
        </p:txBody>
      </p:sp>
      <p:sp>
        <p:nvSpPr>
          <p:cNvPr id="1048652" name="公司名"/>
          <p:cNvSpPr>
            <a:spLocks noGrp="1"/>
          </p:cNvSpPr>
          <p:nvPr>
            <p:ph type="body" sz="quarter" idx="4294967295"/>
            <p:custDataLst>
              <p:tags r:id="rId5"/>
            </p:custDataLst>
          </p:nvPr>
        </p:nvSpPr>
        <p:spPr>
          <a:xfrm>
            <a:off x="533083" y="330200"/>
            <a:ext cx="1432877" cy="503238"/>
          </a:xfrm>
        </p:spPr>
        <p:txBody>
          <a:bodyPr anchor="ctr">
            <a:normAutofit/>
          </a:bodyPr>
          <a:lstStyle/>
          <a:p>
            <a:pPr marL="0" indent="0">
              <a:buNone/>
            </a:pPr>
            <a:r>
              <a:rPr lang="en-US" altLang="zh-CN" sz="1200" b="1"/>
              <a:t>YOUR  LOGO</a:t>
            </a:r>
            <a:endParaRPr lang="zh-CN" altLang="en-US" sz="1200" b="1"/>
          </a:p>
        </p:txBody>
      </p:sp>
      <p:sp>
        <p:nvSpPr>
          <p:cNvPr id="1048654" name="日期时间"/>
          <p:cNvSpPr>
            <a:spLocks noGrp="1"/>
          </p:cNvSpPr>
          <p:nvPr>
            <p:ph type="body" sz="quarter" idx="4294967295"/>
            <p:custDataLst>
              <p:tags r:id="rId6"/>
            </p:custDataLst>
          </p:nvPr>
        </p:nvSpPr>
        <p:spPr>
          <a:xfrm>
            <a:off x="8867500" y="331469"/>
            <a:ext cx="2880000" cy="504000"/>
          </a:xfrm>
        </p:spPr>
        <p:txBody>
          <a:bodyPr anchor="ctr">
            <a:normAutofit/>
          </a:bodyPr>
          <a:lstStyle/>
          <a:p>
            <a:pPr marL="0" indent="0" algn="r">
              <a:buNone/>
            </a:pPr>
            <a:r>
              <a:rPr lang="en-US" altLang="zh-CN" sz="1200" b="1">
                <a:solidFill>
                  <a:schemeClr val="accent6"/>
                </a:solidFill>
              </a:rPr>
              <a:t>20XX.XX.XX</a:t>
            </a:r>
            <a:endParaRPr lang="en-US" altLang="zh-CN" sz="1200" b="1">
              <a:solidFill>
                <a:schemeClr val="accent6"/>
              </a:solidFill>
            </a:endParaRPr>
          </a:p>
        </p:txBody>
      </p:sp>
      <p:sp>
        <p:nvSpPr>
          <p:cNvPr id="1048656" name="署名"/>
          <p:cNvSpPr>
            <a:spLocks noGrp="1"/>
          </p:cNvSpPr>
          <p:nvPr>
            <p:ph type="body" sz="quarter" idx="17"/>
            <p:custDataLst>
              <p:tags r:id="rId7"/>
            </p:custDataLst>
          </p:nvPr>
        </p:nvSpPr>
        <p:spPr>
          <a:xfrm>
            <a:off x="4781550" y="4586288"/>
            <a:ext cx="2743200" cy="503237"/>
          </a:xfrm>
        </p:spPr>
        <p:txBody>
          <a:bodyPr>
            <a:normAutofit/>
          </a:bodyPr>
          <a:lstStyle/>
          <a:p>
            <a:r>
              <a:rPr lang="zh-CN" altLang="en-US"/>
              <a:t>汇报人：</a:t>
            </a:r>
            <a:r>
              <a:rPr lang="en-US" altLang="zh-CN"/>
              <a:t>XXX</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9184" name="标题"/>
          <p:cNvSpPr>
            <a:spLocks noGrp="1"/>
          </p:cNvSpPr>
          <p:nvPr>
            <p:ph type="title"/>
            <p:custDataLst>
              <p:tags r:id="rId2"/>
            </p:custDataLst>
          </p:nvPr>
        </p:nvSpPr>
        <p:spPr>
          <a:xfrm>
            <a:off x="838200" y="1780829"/>
            <a:ext cx="1269252" cy="2688797"/>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9186" name="序号"/>
          <p:cNvSpPr txBox="1"/>
          <p:nvPr>
            <p:custDataLst>
              <p:tags r:id="rId3"/>
            </p:custDataLst>
          </p:nvPr>
        </p:nvSpPr>
        <p:spPr>
          <a:xfrm>
            <a:off x="4543425" y="881380"/>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01</a:t>
            </a:r>
            <a:endParaRPr lang="en-US" sz="2400" b="1">
              <a:solidFill>
                <a:schemeClr val="accent2"/>
              </a:solidFill>
              <a:latin typeface="+mj-ea"/>
              <a:ea typeface="+mj-ea"/>
            </a:endParaRPr>
          </a:p>
        </p:txBody>
      </p:sp>
      <p:sp>
        <p:nvSpPr>
          <p:cNvPr id="1049188" name="项标题"/>
          <p:cNvSpPr txBox="1"/>
          <p:nvPr>
            <p:custDataLst>
              <p:tags r:id="rId4"/>
            </p:custDataLst>
          </p:nvPr>
        </p:nvSpPr>
        <p:spPr>
          <a:xfrm>
            <a:off x="5334635" y="881380"/>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单击添加目录项标题</a:t>
            </a:r>
            <a:endParaRPr lang="zh-CN" altLang="en-US" sz="2400" b="1" spc="300">
              <a:solidFill>
                <a:schemeClr val="tx1">
                  <a:lumMod val="85000"/>
                  <a:lumOff val="15000"/>
                </a:schemeClr>
              </a:solidFill>
              <a:latin typeface="+mj-ea"/>
              <a:ea typeface="+mj-ea"/>
            </a:endParaRPr>
          </a:p>
        </p:txBody>
      </p:sp>
      <p:sp>
        <p:nvSpPr>
          <p:cNvPr id="1049190" name="任意多边形: 形状 14"/>
          <p:cNvSpPr/>
          <p:nvPr>
            <p:custDataLst>
              <p:tags r:id="rId5"/>
            </p:custDataLst>
          </p:nvPr>
        </p:nvSpPr>
        <p:spPr>
          <a:xfrm rot="5400000">
            <a:off x="4229100" y="95059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2" name="任意多边形: 形状 15"/>
          <p:cNvSpPr/>
          <p:nvPr>
            <p:custDataLst>
              <p:tags r:id="rId6"/>
            </p:custDataLst>
          </p:nvPr>
        </p:nvSpPr>
        <p:spPr>
          <a:xfrm rot="5400000">
            <a:off x="4229100" y="190309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4" name="序号"/>
          <p:cNvSpPr txBox="1"/>
          <p:nvPr>
            <p:custDataLst>
              <p:tags r:id="rId7"/>
            </p:custDataLst>
          </p:nvPr>
        </p:nvSpPr>
        <p:spPr>
          <a:xfrm>
            <a:off x="4543425" y="182943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02</a:t>
            </a:r>
            <a:endParaRPr lang="en-US" sz="2400" b="1">
              <a:solidFill>
                <a:schemeClr val="accent2"/>
              </a:solidFill>
              <a:latin typeface="+mj-ea"/>
              <a:ea typeface="+mj-ea"/>
            </a:endParaRPr>
          </a:p>
        </p:txBody>
      </p:sp>
      <p:sp>
        <p:nvSpPr>
          <p:cNvPr id="1049196" name="项标题"/>
          <p:cNvSpPr txBox="1"/>
          <p:nvPr>
            <p:custDataLst>
              <p:tags r:id="rId8"/>
            </p:custDataLst>
          </p:nvPr>
        </p:nvSpPr>
        <p:spPr>
          <a:xfrm>
            <a:off x="5334635" y="182943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饥饿营销策略概述</a:t>
            </a:r>
            <a:endParaRPr lang="zh-CN" altLang="en-US" sz="2400" b="1" spc="300">
              <a:solidFill>
                <a:schemeClr val="tx1">
                  <a:lumMod val="85000"/>
                  <a:lumOff val="15000"/>
                </a:schemeClr>
              </a:solidFill>
              <a:latin typeface="+mj-ea"/>
              <a:ea typeface="+mj-ea"/>
            </a:endParaRPr>
          </a:p>
        </p:txBody>
      </p:sp>
      <p:sp>
        <p:nvSpPr>
          <p:cNvPr id="1049198" name="任意多边形: 形状 16"/>
          <p:cNvSpPr/>
          <p:nvPr>
            <p:custDataLst>
              <p:tags r:id="rId9"/>
            </p:custDataLst>
          </p:nvPr>
        </p:nvSpPr>
        <p:spPr>
          <a:xfrm rot="5400000">
            <a:off x="4229100" y="2854960"/>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0" name="序号"/>
          <p:cNvSpPr txBox="1"/>
          <p:nvPr>
            <p:custDataLst>
              <p:tags r:id="rId10"/>
            </p:custDataLst>
          </p:nvPr>
        </p:nvSpPr>
        <p:spPr>
          <a:xfrm>
            <a:off x="4543425" y="277812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03</a:t>
            </a:r>
            <a:endParaRPr lang="en-US" sz="2400" b="1">
              <a:solidFill>
                <a:schemeClr val="accent2"/>
              </a:solidFill>
              <a:latin typeface="+mj-ea"/>
              <a:ea typeface="+mj-ea"/>
            </a:endParaRPr>
          </a:p>
        </p:txBody>
      </p:sp>
      <p:sp>
        <p:nvSpPr>
          <p:cNvPr id="1049202" name="项标题"/>
          <p:cNvSpPr txBox="1"/>
          <p:nvPr>
            <p:custDataLst>
              <p:tags r:id="rId11"/>
            </p:custDataLst>
          </p:nvPr>
        </p:nvSpPr>
        <p:spPr>
          <a:xfrm>
            <a:off x="5334635" y="277812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成功案例展示</a:t>
            </a:r>
            <a:endParaRPr lang="zh-CN" altLang="en-US" sz="2400" b="1" spc="300">
              <a:solidFill>
                <a:schemeClr val="tx1">
                  <a:lumMod val="85000"/>
                  <a:lumOff val="15000"/>
                </a:schemeClr>
              </a:solidFill>
              <a:latin typeface="+mj-ea"/>
              <a:ea typeface="+mj-ea"/>
            </a:endParaRPr>
          </a:p>
        </p:txBody>
      </p:sp>
      <p:sp>
        <p:nvSpPr>
          <p:cNvPr id="1049204" name="任意多边形: 形状 17"/>
          <p:cNvSpPr/>
          <p:nvPr>
            <p:custDataLst>
              <p:tags r:id="rId12"/>
            </p:custDataLst>
          </p:nvPr>
        </p:nvSpPr>
        <p:spPr>
          <a:xfrm rot="5400000">
            <a:off x="4229100" y="3807460"/>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6" name="序号"/>
          <p:cNvSpPr txBox="1"/>
          <p:nvPr>
            <p:custDataLst>
              <p:tags r:id="rId13"/>
            </p:custDataLst>
          </p:nvPr>
        </p:nvSpPr>
        <p:spPr>
          <a:xfrm>
            <a:off x="4543425" y="372681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04</a:t>
            </a:r>
            <a:endParaRPr lang="en-US" sz="2400" b="1">
              <a:solidFill>
                <a:schemeClr val="accent2"/>
              </a:solidFill>
              <a:latin typeface="+mj-ea"/>
              <a:ea typeface="+mj-ea"/>
            </a:endParaRPr>
          </a:p>
        </p:txBody>
      </p:sp>
      <p:sp>
        <p:nvSpPr>
          <p:cNvPr id="1049208" name="项标题"/>
          <p:cNvSpPr txBox="1"/>
          <p:nvPr>
            <p:custDataLst>
              <p:tags r:id="rId14"/>
            </p:custDataLst>
          </p:nvPr>
        </p:nvSpPr>
        <p:spPr>
          <a:xfrm>
            <a:off x="5334635" y="372681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失败案例分析</a:t>
            </a:r>
            <a:endParaRPr lang="zh-CN" altLang="en-US" sz="2400" b="1" spc="300">
              <a:solidFill>
                <a:schemeClr val="tx1">
                  <a:lumMod val="85000"/>
                  <a:lumOff val="15000"/>
                </a:schemeClr>
              </a:solidFill>
              <a:latin typeface="+mj-ea"/>
              <a:ea typeface="+mj-ea"/>
            </a:endParaRPr>
          </a:p>
        </p:txBody>
      </p:sp>
      <p:sp>
        <p:nvSpPr>
          <p:cNvPr id="1049210" name="任意多边形: 形状 1"/>
          <p:cNvSpPr/>
          <p:nvPr>
            <p:custDataLst>
              <p:tags r:id="rId15"/>
            </p:custDataLst>
          </p:nvPr>
        </p:nvSpPr>
        <p:spPr>
          <a:xfrm rot="5400000">
            <a:off x="4229100" y="570420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2" name="序号"/>
          <p:cNvSpPr txBox="1"/>
          <p:nvPr>
            <p:custDataLst>
              <p:tags r:id="rId16"/>
            </p:custDataLst>
          </p:nvPr>
        </p:nvSpPr>
        <p:spPr>
          <a:xfrm>
            <a:off x="4543425" y="562419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06</a:t>
            </a:r>
            <a:endParaRPr lang="en-US" sz="2400" b="1">
              <a:solidFill>
                <a:schemeClr val="accent2"/>
              </a:solidFill>
              <a:latin typeface="+mj-ea"/>
              <a:ea typeface="+mj-ea"/>
            </a:endParaRPr>
          </a:p>
        </p:txBody>
      </p:sp>
      <p:sp>
        <p:nvSpPr>
          <p:cNvPr id="1049214" name="项标题"/>
          <p:cNvSpPr txBox="1"/>
          <p:nvPr>
            <p:custDataLst>
              <p:tags r:id="rId17"/>
            </p:custDataLst>
          </p:nvPr>
        </p:nvSpPr>
        <p:spPr>
          <a:xfrm>
            <a:off x="5334635" y="562419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如何制定有效的饥饿营销策略</a:t>
            </a:r>
            <a:endParaRPr lang="zh-CN" altLang="en-US" sz="2400" b="1" spc="300">
              <a:solidFill>
                <a:schemeClr val="tx1">
                  <a:lumMod val="85000"/>
                  <a:lumOff val="15000"/>
                </a:schemeClr>
              </a:solidFill>
              <a:latin typeface="+mj-ea"/>
              <a:ea typeface="+mj-ea"/>
            </a:endParaRPr>
          </a:p>
        </p:txBody>
      </p:sp>
      <p:sp>
        <p:nvSpPr>
          <p:cNvPr id="1049216" name="任意多边形: 形状 11"/>
          <p:cNvSpPr/>
          <p:nvPr>
            <p:custDataLst>
              <p:tags r:id="rId18"/>
            </p:custDataLst>
          </p:nvPr>
        </p:nvSpPr>
        <p:spPr>
          <a:xfrm rot="5400000">
            <a:off x="4229100" y="475551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8" name="序号"/>
          <p:cNvSpPr txBox="1"/>
          <p:nvPr>
            <p:custDataLst>
              <p:tags r:id="rId19"/>
            </p:custDataLst>
          </p:nvPr>
        </p:nvSpPr>
        <p:spPr>
          <a:xfrm>
            <a:off x="4543425" y="467550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05</a:t>
            </a:r>
            <a:endParaRPr lang="en-US" sz="2400" b="1">
              <a:solidFill>
                <a:schemeClr val="accent2"/>
              </a:solidFill>
              <a:latin typeface="+mj-ea"/>
              <a:ea typeface="+mj-ea"/>
            </a:endParaRPr>
          </a:p>
        </p:txBody>
      </p:sp>
      <p:sp>
        <p:nvSpPr>
          <p:cNvPr id="1049220" name="项标题"/>
          <p:cNvSpPr txBox="1"/>
          <p:nvPr>
            <p:custDataLst>
              <p:tags r:id="rId20"/>
            </p:custDataLst>
          </p:nvPr>
        </p:nvSpPr>
        <p:spPr>
          <a:xfrm>
            <a:off x="5334635" y="467550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成功与失败原因探讨</a:t>
            </a:r>
            <a:endParaRPr lang="zh-CN" altLang="en-US" sz="2400" b="1" spc="300">
              <a:solidFill>
                <a:schemeClr val="tx1">
                  <a:lumMod val="85000"/>
                  <a:lumOff val="15000"/>
                </a:schemeClr>
              </a:solidFill>
              <a:latin typeface="+mj-ea"/>
              <a:ea typeface="+mj-ea"/>
            </a:endParaRP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364" name="标题"/>
          <p:cNvSpPr>
            <a:spLocks noGrp="1"/>
          </p:cNvSpPr>
          <p:nvPr>
            <p:ph type="title"/>
            <p:custDataLst>
              <p:tags r:id="rId2"/>
            </p:custDataLst>
          </p:nvPr>
        </p:nvSpPr>
        <p:spPr>
          <a:xfrm>
            <a:off x="1581138" y="2858211"/>
            <a:ext cx="6603643" cy="2950320"/>
          </a:xfrm>
        </p:spPr>
        <p:txBody>
          <a:bodyPr/>
          <a:lstStyle/>
          <a:p>
            <a:r>
              <a:rPr lang="zh-CN" altLang="en-US"/>
              <a:t>添加章节标题</a:t>
            </a:r>
            <a:endParaRPr lang="zh-CN" altLang="en-US"/>
          </a:p>
        </p:txBody>
      </p:sp>
      <p:sp>
        <p:nvSpPr>
          <p:cNvPr id="1049366"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01</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514" name="标题"/>
          <p:cNvSpPr>
            <a:spLocks noGrp="1"/>
          </p:cNvSpPr>
          <p:nvPr>
            <p:ph type="title"/>
            <p:custDataLst>
              <p:tags r:id="rId2"/>
            </p:custDataLst>
          </p:nvPr>
        </p:nvSpPr>
        <p:spPr>
          <a:xfrm>
            <a:off x="1581138" y="2858211"/>
            <a:ext cx="6603643" cy="2950320"/>
          </a:xfrm>
        </p:spPr>
        <p:txBody>
          <a:bodyPr/>
          <a:lstStyle/>
          <a:p>
            <a:r>
              <a:rPr lang="zh-CN" altLang="en-US"/>
              <a:t>饥饿营销策略概述</a:t>
            </a:r>
            <a:endParaRPr lang="zh-CN" altLang="en-US"/>
          </a:p>
        </p:txBody>
      </p:sp>
      <p:sp>
        <p:nvSpPr>
          <p:cNvPr id="1049516"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02</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698" name="标题 1"/>
          <p:cNvSpPr>
            <a:spLocks noGrp="1"/>
          </p:cNvSpPr>
          <p:nvPr>
            <p:ph type="title"/>
          </p:nvPr>
        </p:nvSpPr>
        <p:spPr/>
        <p:txBody>
          <a:bodyPr/>
          <a:lstStyle/>
          <a:p>
            <a:r>
              <a:rPr lang="zh-CN" altLang="en-US"/>
              <a:t>定义与特点</a:t>
            </a:r>
            <a:endParaRPr lang="zh-CN" altLang="en-US"/>
          </a:p>
        </p:txBody>
      </p:sp>
      <p:sp>
        <p:nvSpPr>
          <p:cNvPr id="1049700" name="任意多边形: 形状 47"/>
          <p:cNvSpPr/>
          <p:nvPr>
            <p:custDataLst>
              <p:tags r:id="rId2"/>
            </p:custDataLst>
          </p:nvPr>
        </p:nvSpPr>
        <p:spPr>
          <a:xfrm rot="10800000">
            <a:off x="962465" y="2037994"/>
            <a:ext cx="4888875" cy="346688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702" name="矩形 48"/>
          <p:cNvSpPr/>
          <p:nvPr>
            <p:custDataLst>
              <p:tags r:id="rId3"/>
            </p:custDataLst>
          </p:nvPr>
        </p:nvSpPr>
        <p:spPr>
          <a:xfrm>
            <a:off x="838200" y="2538099"/>
            <a:ext cx="248442" cy="250353"/>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04" name="文本框 52"/>
          <p:cNvSpPr txBox="1"/>
          <p:nvPr>
            <p:custDataLst>
              <p:tags r:id="rId4"/>
            </p:custDataLst>
          </p:nvPr>
        </p:nvSpPr>
        <p:spPr>
          <a:xfrm>
            <a:off x="1316376" y="2332209"/>
            <a:ext cx="4222732" cy="2337707"/>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3000" spc="150">
                <a:solidFill>
                  <a:schemeClr val="lt1">
                    <a:lumMod val="100000"/>
                  </a:schemeClr>
                </a:solidFill>
                <a:latin typeface="Arial" pitchFamily="34" charset="0"/>
                <a:ea typeface="微软雅黑"/>
                <a:sym typeface="+mn-ea"/>
              </a:rPr>
              <a:t>定义：饥饿营销策略是一种通过制造供不应求的假象来提高产品或服务价值的营销手段</a:t>
            </a:r>
            <a:endParaRPr lang="zh-CN" altLang="en-US" sz="3000" spc="150">
              <a:solidFill>
                <a:schemeClr val="lt1">
                  <a:lumMod val="100000"/>
                </a:schemeClr>
              </a:solidFill>
              <a:latin typeface="Arial" pitchFamily="34" charset="0"/>
              <a:ea typeface="微软雅黑"/>
              <a:sym typeface="+mn-ea"/>
            </a:endParaRPr>
          </a:p>
        </p:txBody>
      </p:sp>
      <p:sp>
        <p:nvSpPr>
          <p:cNvPr id="1049706" name="任意多边形: 形状 19"/>
          <p:cNvSpPr/>
          <p:nvPr>
            <p:custDataLst>
              <p:tags r:id="rId5"/>
            </p:custDataLst>
          </p:nvPr>
        </p:nvSpPr>
        <p:spPr>
          <a:xfrm rot="10800000">
            <a:off x="6464835" y="2037994"/>
            <a:ext cx="4888875" cy="346688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08" name="矩形 20"/>
          <p:cNvSpPr/>
          <p:nvPr>
            <p:custDataLst>
              <p:tags r:id="rId6"/>
            </p:custDataLst>
          </p:nvPr>
        </p:nvSpPr>
        <p:spPr>
          <a:xfrm>
            <a:off x="6340570" y="2538099"/>
            <a:ext cx="248442" cy="25035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10" name="文本框 3"/>
          <p:cNvSpPr txBox="1"/>
          <p:nvPr>
            <p:custDataLst>
              <p:tags r:id="rId7"/>
            </p:custDataLst>
          </p:nvPr>
        </p:nvSpPr>
        <p:spPr>
          <a:xfrm>
            <a:off x="6818746" y="2332209"/>
            <a:ext cx="4222732" cy="2337707"/>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3000" spc="150">
                <a:solidFill>
                  <a:schemeClr val="tx1">
                    <a:lumMod val="75000"/>
                    <a:lumOff val="25000"/>
                  </a:schemeClr>
                </a:solidFill>
                <a:latin typeface="Arial" pitchFamily="34" charset="0"/>
                <a:ea typeface="微软雅黑"/>
                <a:sym typeface="+mn-ea"/>
              </a:rPr>
              <a:t>特点：限量供应、营造稀缺感、激发消费者购买欲望、提高产品或服务价值</a:t>
            </a:r>
            <a:endParaRPr lang="zh-CN" altLang="en-US" sz="3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750" name="标题 1"/>
          <p:cNvSpPr>
            <a:spLocks noGrp="1"/>
          </p:cNvSpPr>
          <p:nvPr>
            <p:ph type="title"/>
          </p:nvPr>
        </p:nvSpPr>
        <p:spPr/>
        <p:txBody>
          <a:bodyPr/>
          <a:lstStyle/>
          <a:p>
            <a:r>
              <a:rPr lang="zh-CN" altLang="en-US"/>
              <a:t>实施目的与效果</a:t>
            </a:r>
            <a:endParaRPr lang="zh-CN" altLang="en-US"/>
          </a:p>
        </p:txBody>
      </p:sp>
      <p:sp>
        <p:nvSpPr>
          <p:cNvPr id="1049752" name="椭圆 262"/>
          <p:cNvSpPr/>
          <p:nvPr>
            <p:custDataLst>
              <p:tags r:id="rId2"/>
            </p:custDataLst>
          </p:nvPr>
        </p:nvSpPr>
        <p:spPr>
          <a:xfrm>
            <a:off x="2569289" y="3102811"/>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54" name="椭圆 263"/>
          <p:cNvSpPr/>
          <p:nvPr>
            <p:custDataLst>
              <p:tags r:id="rId3"/>
            </p:custDataLst>
          </p:nvPr>
        </p:nvSpPr>
        <p:spPr>
          <a:xfrm>
            <a:off x="3386278" y="3179873"/>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56" name="椭圆 264"/>
          <p:cNvSpPr/>
          <p:nvPr>
            <p:custDataLst>
              <p:tags r:id="rId4"/>
            </p:custDataLst>
          </p:nvPr>
        </p:nvSpPr>
        <p:spPr>
          <a:xfrm>
            <a:off x="4151266" y="3406676"/>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58" name="椭圆 265"/>
          <p:cNvSpPr/>
          <p:nvPr>
            <p:custDataLst>
              <p:tags r:id="rId5"/>
            </p:custDataLst>
          </p:nvPr>
        </p:nvSpPr>
        <p:spPr>
          <a:xfrm>
            <a:off x="4797840" y="3598392"/>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60" name="椭圆 266"/>
          <p:cNvSpPr/>
          <p:nvPr>
            <p:custDataLst>
              <p:tags r:id="rId6"/>
            </p:custDataLst>
          </p:nvPr>
        </p:nvSpPr>
        <p:spPr>
          <a:xfrm>
            <a:off x="5460703" y="3794495"/>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1" name="直接连接符 267"/>
          <p:cNvCxnSpPr/>
          <p:nvPr>
            <p:custDataLst>
              <p:tags r:id="rId7"/>
            </p:custDataLst>
          </p:nvPr>
        </p:nvCxnSpPr>
        <p:spPr>
          <a:xfrm flipH="1">
            <a:off x="3005977" y="3723071"/>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62" name="椭圆 268"/>
          <p:cNvSpPr/>
          <p:nvPr>
            <p:custDataLst>
              <p:tags r:id="rId8"/>
            </p:custDataLst>
          </p:nvPr>
        </p:nvSpPr>
        <p:spPr>
          <a:xfrm flipV="1">
            <a:off x="2918264" y="3544511"/>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64" name="椭圆 269"/>
          <p:cNvSpPr/>
          <p:nvPr>
            <p:custDataLst>
              <p:tags r:id="rId9"/>
            </p:custDataLst>
          </p:nvPr>
        </p:nvSpPr>
        <p:spPr>
          <a:xfrm flipV="1">
            <a:off x="2958361" y="3585235"/>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66" name="椭圆 270"/>
          <p:cNvSpPr/>
          <p:nvPr>
            <p:custDataLst>
              <p:tags r:id="rId10"/>
            </p:custDataLst>
          </p:nvPr>
        </p:nvSpPr>
        <p:spPr>
          <a:xfrm flipV="1">
            <a:off x="7719953" y="2763861"/>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3" name="直接连接符 271"/>
          <p:cNvCxnSpPr/>
          <p:nvPr>
            <p:custDataLst>
              <p:tags r:id="rId11"/>
            </p:custDataLst>
          </p:nvPr>
        </p:nvCxnSpPr>
        <p:spPr>
          <a:xfrm flipH="1">
            <a:off x="7770702" y="2874129"/>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68" name="椭圆 272"/>
          <p:cNvSpPr/>
          <p:nvPr>
            <p:custDataLst>
              <p:tags r:id="rId12"/>
            </p:custDataLst>
          </p:nvPr>
        </p:nvSpPr>
        <p:spPr>
          <a:xfrm flipV="1">
            <a:off x="4099264" y="2643568"/>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5" name="直接连接符 273"/>
          <p:cNvCxnSpPr/>
          <p:nvPr>
            <p:custDataLst>
              <p:tags r:id="rId13"/>
            </p:custDataLst>
          </p:nvPr>
        </p:nvCxnSpPr>
        <p:spPr>
          <a:xfrm flipH="1">
            <a:off x="4284089" y="3045797"/>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87" name="直接连接符 274"/>
          <p:cNvCxnSpPr/>
          <p:nvPr>
            <p:custDataLst>
              <p:tags r:id="rId14"/>
            </p:custDataLst>
          </p:nvPr>
        </p:nvCxnSpPr>
        <p:spPr>
          <a:xfrm flipH="1">
            <a:off x="7090922" y="2746318"/>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70" name="椭圆 275"/>
          <p:cNvSpPr/>
          <p:nvPr>
            <p:custDataLst>
              <p:tags r:id="rId15"/>
            </p:custDataLst>
          </p:nvPr>
        </p:nvSpPr>
        <p:spPr>
          <a:xfrm flipV="1">
            <a:off x="7003209" y="2567758"/>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72" name="椭圆 276"/>
          <p:cNvSpPr/>
          <p:nvPr>
            <p:custDataLst>
              <p:tags r:id="rId16"/>
            </p:custDataLst>
          </p:nvPr>
        </p:nvSpPr>
        <p:spPr>
          <a:xfrm flipV="1">
            <a:off x="7043306" y="2608482"/>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74" name="椭圆 277"/>
          <p:cNvSpPr/>
          <p:nvPr>
            <p:custDataLst>
              <p:tags r:id="rId17"/>
            </p:custDataLst>
          </p:nvPr>
        </p:nvSpPr>
        <p:spPr>
          <a:xfrm flipV="1">
            <a:off x="3858052" y="3392892"/>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9" name="直接连接符 278"/>
          <p:cNvCxnSpPr/>
          <p:nvPr>
            <p:custDataLst>
              <p:tags r:id="rId18"/>
            </p:custDataLst>
          </p:nvPr>
        </p:nvCxnSpPr>
        <p:spPr>
          <a:xfrm flipH="1">
            <a:off x="3908800" y="3503160"/>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76" name="椭圆 279"/>
          <p:cNvSpPr/>
          <p:nvPr>
            <p:custDataLst>
              <p:tags r:id="rId19"/>
            </p:custDataLst>
          </p:nvPr>
        </p:nvSpPr>
        <p:spPr>
          <a:xfrm flipV="1">
            <a:off x="8431686" y="3619068"/>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1" name="直接连接符 280"/>
          <p:cNvCxnSpPr/>
          <p:nvPr>
            <p:custDataLst>
              <p:tags r:id="rId20"/>
            </p:custDataLst>
          </p:nvPr>
        </p:nvCxnSpPr>
        <p:spPr>
          <a:xfrm flipH="1">
            <a:off x="8556991" y="3899751"/>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78" name="椭圆 281"/>
          <p:cNvSpPr/>
          <p:nvPr>
            <p:custDataLst>
              <p:tags r:id="rId21"/>
            </p:custDataLst>
          </p:nvPr>
        </p:nvSpPr>
        <p:spPr>
          <a:xfrm flipV="1">
            <a:off x="4999581" y="3917920"/>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3" name="直接连接符 282"/>
          <p:cNvCxnSpPr/>
          <p:nvPr>
            <p:custDataLst>
              <p:tags r:id="rId22"/>
            </p:custDataLst>
          </p:nvPr>
        </p:nvCxnSpPr>
        <p:spPr>
          <a:xfrm flipH="1">
            <a:off x="5153706" y="4281305"/>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80" name="图形 15"/>
          <p:cNvSpPr/>
          <p:nvPr>
            <p:custDataLst>
              <p:tags r:id="rId23"/>
            </p:custDataLst>
          </p:nvPr>
        </p:nvSpPr>
        <p:spPr>
          <a:xfrm>
            <a:off x="5064113" y="3984958"/>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82" name="图形 19"/>
          <p:cNvSpPr/>
          <p:nvPr>
            <p:custDataLst>
              <p:tags r:id="rId24"/>
            </p:custDataLst>
          </p:nvPr>
        </p:nvSpPr>
        <p:spPr>
          <a:xfrm>
            <a:off x="8496845" y="3689865"/>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84" name="图形 27"/>
          <p:cNvSpPr/>
          <p:nvPr>
            <p:custDataLst>
              <p:tags r:id="rId25"/>
            </p:custDataLst>
          </p:nvPr>
        </p:nvSpPr>
        <p:spPr>
          <a:xfrm>
            <a:off x="4198255" y="2762608"/>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86" name="任意多边形: 形状 286"/>
          <p:cNvSpPr/>
          <p:nvPr>
            <p:custDataLst>
              <p:tags r:id="rId26"/>
            </p:custDataLst>
          </p:nvPr>
        </p:nvSpPr>
        <p:spPr>
          <a:xfrm>
            <a:off x="5451932" y="2713739"/>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88" name="正文"/>
          <p:cNvSpPr txBox="1"/>
          <p:nvPr>
            <p:custDataLst>
              <p:tags r:id="rId27"/>
            </p:custDataLst>
          </p:nvPr>
        </p:nvSpPr>
        <p:spPr>
          <a:xfrm>
            <a:off x="838200" y="2783283"/>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实施目的：通过制造供不应求的假象，提高产品售价，获取更高利润</a:t>
            </a:r>
            <a:endParaRPr lang="zh-CN" altLang="en-US" sz="1200" spc="150">
              <a:solidFill>
                <a:schemeClr val="tx1">
                  <a:lumMod val="65000"/>
                  <a:lumOff val="35000"/>
                </a:schemeClr>
              </a:solidFill>
              <a:latin typeface="+mn-ea"/>
              <a:sym typeface="+mn-ea"/>
            </a:endParaRPr>
          </a:p>
        </p:txBody>
      </p:sp>
      <p:sp>
        <p:nvSpPr>
          <p:cNvPr id="1049790" name="正文"/>
          <p:cNvSpPr txBox="1"/>
          <p:nvPr>
            <p:custDataLst>
              <p:tags r:id="rId28"/>
            </p:custDataLst>
          </p:nvPr>
        </p:nvSpPr>
        <p:spPr>
          <a:xfrm>
            <a:off x="9285014" y="2783283"/>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实施效果：增加销售额，提高品牌知名度，促进产品推广</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830" name="标题"/>
          <p:cNvSpPr>
            <a:spLocks noGrp="1"/>
          </p:cNvSpPr>
          <p:nvPr>
            <p:ph type="title"/>
            <p:custDataLst>
              <p:tags r:id="rId2"/>
            </p:custDataLst>
          </p:nvPr>
        </p:nvSpPr>
        <p:spPr>
          <a:xfrm>
            <a:off x="1581138" y="2858211"/>
            <a:ext cx="6603643" cy="2950320"/>
          </a:xfrm>
        </p:spPr>
        <p:txBody>
          <a:bodyPr/>
          <a:lstStyle/>
          <a:p>
            <a:r>
              <a:rPr lang="zh-CN" altLang="en-US"/>
              <a:t>成功案例展示</a:t>
            </a:r>
            <a:endParaRPr lang="zh-CN" altLang="en-US"/>
          </a:p>
        </p:txBody>
      </p:sp>
      <p:sp>
        <p:nvSpPr>
          <p:cNvPr id="1049832"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03</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50014" name="标题 1"/>
          <p:cNvSpPr>
            <a:spLocks noGrp="1"/>
          </p:cNvSpPr>
          <p:nvPr>
            <p:ph type="title"/>
          </p:nvPr>
        </p:nvSpPr>
        <p:spPr/>
        <p:txBody>
          <a:bodyPr/>
          <a:lstStyle/>
          <a:p>
            <a:r>
              <a:rPr lang="zh-CN" altLang="en-US"/>
              <a:t>苹果公司iPhone系列</a:t>
            </a:r>
            <a:endParaRPr lang="zh-CN" altLang="en-US"/>
          </a:p>
        </p:txBody>
      </p:sp>
      <p:sp>
        <p:nvSpPr>
          <p:cNvPr id="1050016" name="任意多边形 35"/>
          <p:cNvSpPr/>
          <p:nvPr>
            <p:custDataLst>
              <p:tags r:id="rId2"/>
            </p:custDataLst>
          </p:nvPr>
        </p:nvSpPr>
        <p:spPr>
          <a:xfrm>
            <a:off x="838200" y="1491037"/>
            <a:ext cx="10516209" cy="1001138"/>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50018" name="任意多边形 39"/>
          <p:cNvSpPr/>
          <p:nvPr>
            <p:custDataLst>
              <p:tags r:id="rId3"/>
            </p:custDataLst>
          </p:nvPr>
        </p:nvSpPr>
        <p:spPr>
          <a:xfrm>
            <a:off x="917974" y="1577510"/>
            <a:ext cx="10357269" cy="82880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811" name="直接连接符 40"/>
          <p:cNvCxnSpPr/>
          <p:nvPr>
            <p:custDataLst>
              <p:tags r:id="rId4"/>
            </p:custDataLst>
          </p:nvPr>
        </p:nvCxnSpPr>
        <p:spPr>
          <a:xfrm flipH="1">
            <a:off x="2169397" y="1791865"/>
            <a:ext cx="0" cy="414096"/>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50020" name="正文"/>
          <p:cNvSpPr txBox="1"/>
          <p:nvPr>
            <p:custDataLst>
              <p:tags r:id="rId5"/>
            </p:custDataLst>
          </p:nvPr>
        </p:nvSpPr>
        <p:spPr>
          <a:xfrm>
            <a:off x="2422117" y="1563503"/>
            <a:ext cx="8637553" cy="842807"/>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苹果公司iPhone系列：通过饥饿营销策略，苹果公司成功地吸引了大量消费者的关注和购买欲望，实现了销售业绩的快速增长。</a:t>
            </a:r>
            <a:endParaRPr lang="zh-CN" altLang="en-US">
              <a:solidFill>
                <a:schemeClr val="tx1">
                  <a:lumMod val="65000"/>
                  <a:lumOff val="35000"/>
                </a:schemeClr>
              </a:solidFill>
              <a:latin typeface="+中文正文" charset="0"/>
            </a:endParaRPr>
          </a:p>
        </p:txBody>
      </p:sp>
      <p:sp>
        <p:nvSpPr>
          <p:cNvPr id="1050022" name="矩形 42"/>
          <p:cNvSpPr>
            <a:spLocks noChangeAspect="1"/>
          </p:cNvSpPr>
          <p:nvPr>
            <p:custDataLst>
              <p:tags r:id="rId6"/>
            </p:custDataLst>
          </p:nvPr>
        </p:nvSpPr>
        <p:spPr>
          <a:xfrm flipH="1">
            <a:off x="1137811" y="1559850"/>
            <a:ext cx="862903" cy="863512"/>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50024" name="任意多边形 45"/>
          <p:cNvSpPr/>
          <p:nvPr>
            <p:custDataLst>
              <p:tags r:id="rId7"/>
            </p:custDataLst>
          </p:nvPr>
        </p:nvSpPr>
        <p:spPr>
          <a:xfrm>
            <a:off x="838200" y="2677300"/>
            <a:ext cx="10516209" cy="1001138"/>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50026" name="任意多边形 46"/>
          <p:cNvSpPr/>
          <p:nvPr>
            <p:custDataLst>
              <p:tags r:id="rId8"/>
            </p:custDataLst>
          </p:nvPr>
        </p:nvSpPr>
        <p:spPr>
          <a:xfrm>
            <a:off x="917974" y="2763773"/>
            <a:ext cx="10357269" cy="82880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813" name="直接连接符 47"/>
          <p:cNvCxnSpPr/>
          <p:nvPr>
            <p:custDataLst>
              <p:tags r:id="rId9"/>
            </p:custDataLst>
          </p:nvPr>
        </p:nvCxnSpPr>
        <p:spPr>
          <a:xfrm flipH="1">
            <a:off x="2169397" y="2978128"/>
            <a:ext cx="0" cy="414096"/>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50028" name="正文"/>
          <p:cNvSpPr txBox="1"/>
          <p:nvPr>
            <p:custDataLst>
              <p:tags r:id="rId10"/>
            </p:custDataLst>
          </p:nvPr>
        </p:nvSpPr>
        <p:spPr>
          <a:xfrm>
            <a:off x="2422117" y="2749766"/>
            <a:ext cx="8637553" cy="842807"/>
          </a:xfrm>
          <a:prstGeom prst="rect">
            <a:avLst/>
          </a:prstGeom>
          <a:noFill/>
        </p:spPr>
        <p:txBody>
          <a:bodyPr wrap="square" lIns="90000" tIns="0" rIns="90000" bIns="71755" rtlCol="0" anchor="ctr"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小米公司Redmi Note系列：小米公司也采用了饥饿营销策略，通过限量销售和宣传炒作，成功地吸引了消费者的关注和购买欲望，进一步提高了品牌知名度和市场份额。</a:t>
            </a:r>
            <a:endParaRPr lang="zh-CN" altLang="en-US">
              <a:solidFill>
                <a:schemeClr val="tx1">
                  <a:lumMod val="65000"/>
                  <a:lumOff val="35000"/>
                </a:schemeClr>
              </a:solidFill>
              <a:latin typeface="+中文正文" charset="0"/>
            </a:endParaRPr>
          </a:p>
        </p:txBody>
      </p:sp>
      <p:sp>
        <p:nvSpPr>
          <p:cNvPr id="1050030" name="矩形 49"/>
          <p:cNvSpPr>
            <a:spLocks noChangeAspect="1"/>
          </p:cNvSpPr>
          <p:nvPr>
            <p:custDataLst>
              <p:tags r:id="rId11"/>
            </p:custDataLst>
          </p:nvPr>
        </p:nvSpPr>
        <p:spPr>
          <a:xfrm flipH="1">
            <a:off x="1137811" y="2746113"/>
            <a:ext cx="862903" cy="863512"/>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50032" name="任意多边形 51"/>
          <p:cNvSpPr/>
          <p:nvPr>
            <p:custDataLst>
              <p:tags r:id="rId12"/>
            </p:custDataLst>
          </p:nvPr>
        </p:nvSpPr>
        <p:spPr>
          <a:xfrm>
            <a:off x="838200" y="3863563"/>
            <a:ext cx="10516209" cy="1001138"/>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50034" name="任意多边形 52"/>
          <p:cNvSpPr/>
          <p:nvPr>
            <p:custDataLst>
              <p:tags r:id="rId13"/>
            </p:custDataLst>
          </p:nvPr>
        </p:nvSpPr>
        <p:spPr>
          <a:xfrm>
            <a:off x="917974" y="3950036"/>
            <a:ext cx="10357269" cy="82880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815" name="直接连接符 53"/>
          <p:cNvCxnSpPr/>
          <p:nvPr>
            <p:custDataLst>
              <p:tags r:id="rId14"/>
            </p:custDataLst>
          </p:nvPr>
        </p:nvCxnSpPr>
        <p:spPr>
          <a:xfrm flipH="1">
            <a:off x="2169397" y="4164391"/>
            <a:ext cx="0" cy="414096"/>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50036" name="正文"/>
          <p:cNvSpPr txBox="1"/>
          <p:nvPr>
            <p:custDataLst>
              <p:tags r:id="rId15"/>
            </p:custDataLst>
          </p:nvPr>
        </p:nvSpPr>
        <p:spPr>
          <a:xfrm>
            <a:off x="2422117" y="3936029"/>
            <a:ext cx="8637553" cy="842807"/>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华为公司Mate系列：华为公司同样采用了饥饿营销策略，通过限量销售和宣传炒作，成功地吸引了消费者的关注和购买欲望，进一步提高了品牌知名度和市场份额。</a:t>
            </a:r>
            <a:endParaRPr lang="zh-CN" altLang="en-US">
              <a:solidFill>
                <a:schemeClr val="tx1">
                  <a:lumMod val="65000"/>
                  <a:lumOff val="35000"/>
                </a:schemeClr>
              </a:solidFill>
              <a:latin typeface="+中文正文" charset="0"/>
            </a:endParaRPr>
          </a:p>
        </p:txBody>
      </p:sp>
      <p:sp>
        <p:nvSpPr>
          <p:cNvPr id="1050038" name="矩形 55"/>
          <p:cNvSpPr>
            <a:spLocks noChangeAspect="1"/>
          </p:cNvSpPr>
          <p:nvPr>
            <p:custDataLst>
              <p:tags r:id="rId16"/>
            </p:custDataLst>
          </p:nvPr>
        </p:nvSpPr>
        <p:spPr>
          <a:xfrm flipH="1">
            <a:off x="1137811" y="3932376"/>
            <a:ext cx="862903" cy="863512"/>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50040" name="任意多边形 57"/>
          <p:cNvSpPr/>
          <p:nvPr>
            <p:custDataLst>
              <p:tags r:id="rId17"/>
            </p:custDataLst>
          </p:nvPr>
        </p:nvSpPr>
        <p:spPr>
          <a:xfrm>
            <a:off x="838200" y="5049826"/>
            <a:ext cx="10516209" cy="1001138"/>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50042" name="任意多边形 58"/>
          <p:cNvSpPr/>
          <p:nvPr>
            <p:custDataLst>
              <p:tags r:id="rId18"/>
            </p:custDataLst>
          </p:nvPr>
        </p:nvSpPr>
        <p:spPr>
          <a:xfrm>
            <a:off x="917974" y="5136298"/>
            <a:ext cx="10357269" cy="82880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817" name="直接连接符 59"/>
          <p:cNvCxnSpPr/>
          <p:nvPr>
            <p:custDataLst>
              <p:tags r:id="rId19"/>
            </p:custDataLst>
          </p:nvPr>
        </p:nvCxnSpPr>
        <p:spPr>
          <a:xfrm flipH="1">
            <a:off x="2169397" y="5350654"/>
            <a:ext cx="0" cy="414096"/>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50044" name="正文"/>
          <p:cNvSpPr txBox="1"/>
          <p:nvPr>
            <p:custDataLst>
              <p:tags r:id="rId20"/>
            </p:custDataLst>
          </p:nvPr>
        </p:nvSpPr>
        <p:spPr>
          <a:xfrm>
            <a:off x="2422117" y="5122292"/>
            <a:ext cx="8637553" cy="842807"/>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三星公司Galaxy系列：三星公司也采用了饥饿营销策略，通过限量销售和宣传炒作，成功地吸引了消费者的关注和购买欲望，进一步提高了品牌知名度和市场份额。</a:t>
            </a:r>
            <a:endParaRPr lang="zh-CN" altLang="en-US">
              <a:solidFill>
                <a:schemeClr val="tx1">
                  <a:lumMod val="65000"/>
                  <a:lumOff val="35000"/>
                </a:schemeClr>
              </a:solidFill>
              <a:latin typeface="+中文正文" charset="0"/>
            </a:endParaRPr>
          </a:p>
        </p:txBody>
      </p:sp>
      <p:sp>
        <p:nvSpPr>
          <p:cNvPr id="1050046" name="矩形 61"/>
          <p:cNvSpPr>
            <a:spLocks noChangeAspect="1"/>
          </p:cNvSpPr>
          <p:nvPr>
            <p:custDataLst>
              <p:tags r:id="rId21"/>
            </p:custDataLst>
          </p:nvPr>
        </p:nvSpPr>
        <p:spPr>
          <a:xfrm flipH="1">
            <a:off x="1137811" y="5118639"/>
            <a:ext cx="862903" cy="863512"/>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0086" name="标题 1"/>
          <p:cNvSpPr>
            <a:spLocks noGrp="1"/>
          </p:cNvSpPr>
          <p:nvPr>
            <p:ph type="title"/>
          </p:nvPr>
        </p:nvSpPr>
        <p:spPr/>
        <p:txBody>
          <a:bodyPr/>
          <a:lstStyle/>
          <a:p>
            <a:r>
              <a:rPr lang="zh-CN" altLang="en-US"/>
              <a:t>小米公司Redmi Note系列</a:t>
            </a:r>
            <a:endParaRPr lang="zh-CN" altLang="en-US"/>
          </a:p>
        </p:txBody>
      </p:sp>
      <p:sp>
        <p:nvSpPr>
          <p:cNvPr id="1050088"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0090"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50092"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成功案例背景：介绍Redmi Note系列的产品定位、目标受众和市场环境</a:t>
            </a:r>
            <a:endParaRPr lang="zh-CN" altLang="en-US" sz="2000" spc="200">
              <a:solidFill>
                <a:schemeClr val="tx1">
                  <a:lumMod val="85000"/>
                  <a:lumOff val="15000"/>
                </a:schemeClr>
              </a:solidFill>
              <a:latin typeface="+mn-ea"/>
              <a:sym typeface="+mn-ea"/>
            </a:endParaRPr>
          </a:p>
        </p:txBody>
      </p:sp>
      <p:sp>
        <p:nvSpPr>
          <p:cNvPr id="1050094"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0096"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0098"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饥饿营销策略：分析小米公司如何通过限量供应、社交媒体宣传等手段实施饥饿营销策略</a:t>
            </a:r>
            <a:endParaRPr lang="zh-CN" altLang="en-US" sz="2000" spc="200">
              <a:solidFill>
                <a:schemeClr val="tx1">
                  <a:lumMod val="85000"/>
                  <a:lumOff val="15000"/>
                </a:schemeClr>
              </a:solidFill>
              <a:latin typeface="+mn-ea"/>
              <a:sym typeface="+mn-ea"/>
            </a:endParaRPr>
          </a:p>
        </p:txBody>
      </p:sp>
      <p:sp>
        <p:nvSpPr>
          <p:cNvPr id="1050100"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0102"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0104"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销售业绩与市场反响：列举Redmi Note系列产品的销售数据和市场反响，证明饥饿营销策略的有效性</a:t>
            </a:r>
            <a:endParaRPr lang="zh-CN" altLang="en-US" sz="2000" spc="200">
              <a:solidFill>
                <a:schemeClr val="tx1">
                  <a:lumMod val="85000"/>
                  <a:lumOff val="15000"/>
                </a:schemeClr>
              </a:solidFill>
              <a:latin typeface="+mn-ea"/>
              <a:sym typeface="+mn-ea"/>
            </a:endParaRPr>
          </a:p>
        </p:txBody>
      </p:sp>
      <p:sp>
        <p:nvSpPr>
          <p:cNvPr id="1050106"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0108"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0110"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成功原因总结：分析Redmi Note系列成功的原因，包括产品定位准确、市场需求大、品牌口碑好等</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0150" name="标题 1"/>
          <p:cNvSpPr>
            <a:spLocks noGrp="1"/>
          </p:cNvSpPr>
          <p:nvPr>
            <p:ph type="title"/>
          </p:nvPr>
        </p:nvSpPr>
        <p:spPr/>
        <p:txBody>
          <a:bodyPr/>
          <a:lstStyle/>
          <a:p>
            <a:r>
              <a:rPr lang="zh-CN" altLang="en-US"/>
              <a:t>华为公司Mate系列</a:t>
            </a:r>
            <a:endParaRPr lang="zh-CN" altLang="en-US"/>
          </a:p>
        </p:txBody>
      </p:sp>
      <p:sp>
        <p:nvSpPr>
          <p:cNvPr id="105015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15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15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15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成功原因：精准定位，满足目标用户需求</a:t>
            </a:r>
            <a:endParaRPr lang="en-US" altLang="zh-CN">
              <a:solidFill>
                <a:schemeClr val="dk1">
                  <a:lumMod val="80000"/>
                  <a:lumOff val="20000"/>
                </a:schemeClr>
              </a:solidFill>
              <a:latin typeface="+mn-ea"/>
              <a:sym typeface="+mn-ea"/>
            </a:endParaRPr>
          </a:p>
        </p:txBody>
      </p:sp>
      <p:sp>
        <p:nvSpPr>
          <p:cNvPr id="105016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16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16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16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产品特点：高端、商务、大屏</a:t>
            </a:r>
            <a:endParaRPr lang="zh-CN" altLang="en-US">
              <a:solidFill>
                <a:schemeClr val="dk1">
                  <a:lumMod val="80000"/>
                  <a:lumOff val="20000"/>
                </a:schemeClr>
              </a:solidFill>
              <a:latin typeface="+mn-ea"/>
              <a:sym typeface="+mn-ea"/>
            </a:endParaRPr>
          </a:p>
        </p:txBody>
      </p:sp>
      <p:sp>
        <p:nvSpPr>
          <p:cNvPr id="105016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17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17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17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饥饿营销策略：限量生产，提高产品价值</a:t>
            </a:r>
            <a:endParaRPr lang="zh-CN" altLang="en-US">
              <a:solidFill>
                <a:schemeClr val="dk1">
                  <a:lumMod val="80000"/>
                  <a:lumOff val="20000"/>
                </a:schemeClr>
              </a:solidFill>
              <a:latin typeface="+mn-ea"/>
              <a:sym typeface="+mn-ea"/>
            </a:endParaRPr>
          </a:p>
        </p:txBody>
      </p:sp>
      <p:sp>
        <p:nvSpPr>
          <p:cNvPr id="105017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17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18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18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市场反响：受到消费者追捧，成为行业标杆</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0222" name="标题"/>
          <p:cNvSpPr>
            <a:spLocks noGrp="1"/>
          </p:cNvSpPr>
          <p:nvPr>
            <p:ph type="title"/>
            <p:custDataLst>
              <p:tags r:id="rId2"/>
            </p:custDataLst>
          </p:nvPr>
        </p:nvSpPr>
        <p:spPr>
          <a:xfrm>
            <a:off x="1581138" y="2858211"/>
            <a:ext cx="6603643" cy="2950320"/>
          </a:xfrm>
        </p:spPr>
        <p:txBody>
          <a:bodyPr/>
          <a:lstStyle/>
          <a:p>
            <a:r>
              <a:rPr lang="zh-CN" altLang="en-US"/>
              <a:t>失败案例分析</a:t>
            </a:r>
            <a:endParaRPr lang="zh-CN" altLang="en-US"/>
          </a:p>
        </p:txBody>
      </p:sp>
      <p:sp>
        <p:nvSpPr>
          <p:cNvPr id="1050224"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04</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50406" name="标题 1"/>
          <p:cNvSpPr>
            <a:spLocks noGrp="1"/>
          </p:cNvSpPr>
          <p:nvPr>
            <p:ph type="title"/>
          </p:nvPr>
        </p:nvSpPr>
        <p:spPr/>
        <p:txBody>
          <a:bodyPr/>
          <a:lstStyle/>
          <a:p>
            <a:r>
              <a:rPr lang="zh-CN" altLang="en-US"/>
              <a:t>乐视手机</a:t>
            </a:r>
            <a:endParaRPr lang="zh-CN" altLang="en-US"/>
          </a:p>
        </p:txBody>
      </p:sp>
      <p:sp>
        <p:nvSpPr>
          <p:cNvPr id="1050408"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10"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12"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14"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16"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18"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20"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22"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背景介绍：乐视手机的发展历程和市场份额</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504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市场竞争环境：其他手机品牌的市场份额和竞争优势</a:t>
            </a:r>
            <a:endParaRPr sz="2000" err="1">
              <a:solidFill>
                <a:schemeClr val="tx1">
                  <a:lumMod val="75000"/>
                  <a:lumOff val="25000"/>
                </a:schemeClr>
              </a:solidFill>
              <a:latin typeface="+mn-ea"/>
              <a:ea typeface="+mn-ea"/>
              <a:cs typeface="+mn-ea"/>
              <a:sym typeface="+mn-lt"/>
            </a:endParaRPr>
          </a:p>
        </p:txBody>
      </p:sp>
      <p:sp>
        <p:nvSpPr>
          <p:cNvPr id="1050428"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30"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32"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50434"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36"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38"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40"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42"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4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总结与启示：从乐视手机失败案例中吸取教训，避免类似问题发生</a:t>
            </a:r>
            <a:endParaRPr sz="2000" err="1">
              <a:solidFill>
                <a:schemeClr val="tx1">
                  <a:lumMod val="75000"/>
                  <a:lumOff val="25000"/>
                </a:schemeClr>
              </a:solidFill>
              <a:latin typeface="+mn-ea"/>
              <a:ea typeface="+mn-ea"/>
              <a:cs typeface="+mn-ea"/>
              <a:sym typeface="+mn-lt"/>
            </a:endParaRPr>
          </a:p>
        </p:txBody>
      </p:sp>
      <p:sp>
        <p:nvSpPr>
          <p:cNvPr id="105044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失败原因分析：产品定位不准确、营销策略不当、供应链管理问题等</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50486" name="标题 1"/>
          <p:cNvSpPr>
            <a:spLocks noGrp="1"/>
          </p:cNvSpPr>
          <p:nvPr>
            <p:ph type="title"/>
          </p:nvPr>
        </p:nvSpPr>
        <p:spPr/>
        <p:txBody>
          <a:bodyPr/>
          <a:lstStyle/>
          <a:p>
            <a:r>
              <a:rPr lang="zh-CN" altLang="en-US"/>
              <a:t>锤子科技坚果系列</a:t>
            </a:r>
            <a:endParaRPr lang="zh-CN" altLang="en-US"/>
          </a:p>
        </p:txBody>
      </p:sp>
      <p:sp>
        <p:nvSpPr>
          <p:cNvPr id="1050488"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90"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92"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94"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价格过高：坚果系列的价格相对较高，对于一些消费者来说可能难以接受，导致销售量不佳。</a:t>
            </a:r>
            <a:endParaRPr lang="en-US" altLang="zh-CN">
              <a:solidFill>
                <a:schemeClr val="dk1">
                  <a:lumMod val="80000"/>
                  <a:lumOff val="20000"/>
                </a:schemeClr>
              </a:solidFill>
              <a:latin typeface="+mn-ea"/>
              <a:sym typeface="+mn-ea"/>
            </a:endParaRPr>
          </a:p>
        </p:txBody>
      </p:sp>
      <p:sp>
        <p:nvSpPr>
          <p:cNvPr id="1050496"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98"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500"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502"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饥饿营销策略失败：坚果系列在发布后多次推迟发货时间，导致消费者等待时间过长，引发不满和投诉。</a:t>
            </a:r>
            <a:endParaRPr lang="zh-CN" altLang="en-US">
              <a:solidFill>
                <a:schemeClr val="dk1">
                  <a:lumMod val="80000"/>
                  <a:lumOff val="20000"/>
                </a:schemeClr>
              </a:solidFill>
              <a:latin typeface="+mn-ea"/>
              <a:sym typeface="+mn-ea"/>
            </a:endParaRPr>
          </a:p>
        </p:txBody>
      </p:sp>
      <p:sp>
        <p:nvSpPr>
          <p:cNvPr id="1050504"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506"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50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510"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产品质量问题：坚果系列在发布后出现了一系列质量问题，如屏幕漏光、后盖松动等，影响了消费者对产品的信任和口碑。</a:t>
            </a:r>
            <a:endParaRPr lang="zh-CN" altLang="en-US">
              <a:solidFill>
                <a:schemeClr val="dk1">
                  <a:lumMod val="80000"/>
                  <a:lumOff val="20000"/>
                </a:schemeClr>
              </a:solidFill>
              <a:latin typeface="+mn-ea"/>
              <a:sym typeface="+mn-ea"/>
            </a:endParaRPr>
          </a:p>
        </p:txBody>
      </p:sp>
      <p:sp>
        <p:nvSpPr>
          <p:cNvPr id="1050512"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514"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516"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518"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竞争激烈：在智能手机市场上，锤子科技面临着来自其他品牌的激烈竞争，如苹果、三星、华为等，这使得坚果系列的推广和销售更加困难。</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https://d.book118.com/316210012203010050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1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585"/>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4.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720"/>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16"/>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2"/>
  <p:tag name="KSO_WM_UNIT_INDEX" val="2"/>
  <p:tag name="KSO_WM_UNIT_LAYERLEVEL" val="1"/>
  <p:tag name="KSO_WM_UNIT_NOCLEAR" val="0"/>
  <p:tag name="KSO_WM_UNIT_PRESET_TEXT" val="YOUR  LOGO"/>
  <p:tag name="KSO_WM_UNIT_SUBTYPE" val="g"/>
  <p:tag name="KSO_WM_UNIT_TYPE" val="f"/>
  <p:tag name="KSO_WM_UNIT_VALUE" val="1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1"/>
  <p:tag name="KSO_WM_UNIT_INDEX" val="1"/>
  <p:tag name="KSO_WM_UNIT_LAYERLEVEL" val="1"/>
  <p:tag name="KSO_WM_UNIT_NOCLEAR" val="0"/>
  <p:tag name="KSO_WM_UNIT_PRESET_TEXT" val="20XX.XX.XX"/>
  <p:tag name="KSO_WM_UNIT_SUBTYPE" val="c"/>
  <p:tag name="KSO_WM_UNIT_TYPE" val="f"/>
  <p:tag name="KSO_WM_UNIT_VALUE" val="8"/>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3"/>
  <p:tag name="KSO_WM_UNIT_INDEX" val="3"/>
  <p:tag name="KSO_WM_UNIT_LAYERLEVEL" val="1"/>
  <p:tag name="KSO_WM_UNIT_NOCLEAR" val="0"/>
  <p:tag name="KSO_WM_UNIT_PRESET_TEXT" val="汇报人：WPS"/>
  <p:tag name="KSO_WM_UNIT_SUBTYPE" val="b"/>
  <p:tag name="KSO_WM_UNIT_TYPE" val="f"/>
  <p:tag name="KSO_WM_UNIT_VALUE" val="28"/>
</p:tagLst>
</file>

<file path=ppt/tags/tag218.xml><?xml version="1.0" encoding="utf-8"?>
<p:tagLst xmlns:p="http://schemas.openxmlformats.org/presentationml/2006/main">
  <p:tag name="KSO_WM_BEAUTIFY_FLAG" val="#wm#"/>
  <p:tag name="KSO_WM_SLIDE_ID" val="custom20230996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1_1"/>
  <p:tag name="KSO_WM_UNIT_INDEX" val="1_1_1"/>
  <p:tag name="KSO_WM_UNIT_LAYERLEVEL" val="1_1_1"/>
  <p:tag name="KSO_WM_UNIT_SUBTYPE" val="d"/>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2_1"/>
  <p:tag name="KSO_WM_UNIT_INDEX" val="1_2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2_2"/>
  <p:tag name="KSO_WM_UNIT_INDEX" val="1_2_2"/>
  <p:tag name="KSO_WM_UNIT_LAYERLEVEL" val="1_1_1"/>
  <p:tag name="KSO_WM_UNIT_SUBTYPE" val="d"/>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3_1"/>
  <p:tag name="KSO_WM_UNIT_INDEX" val="1_3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3_2"/>
  <p:tag name="KSO_WM_UNIT_INDEX" val="1_3_2"/>
  <p:tag name="KSO_WM_UNIT_LAYERLEVEL" val="1_1_1"/>
  <p:tag name="KSO_WM_UNIT_SUBTYPE" val="d"/>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4_1"/>
  <p:tag name="KSO_WM_UNIT_INDEX" val="1_4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4_2"/>
  <p:tag name="KSO_WM_UNIT_INDEX" val="1_4_2"/>
  <p:tag name="KSO_WM_UNIT_LAYERLEVEL" val="1_1_1"/>
  <p:tag name="KSO_WM_UNIT_SUBTYPE" val="d"/>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6_1"/>
  <p:tag name="KSO_WM_UNIT_INDEX" val="1_6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6_2"/>
  <p:tag name="KSO_WM_UNIT_INDEX" val="1_6_2"/>
  <p:tag name="KSO_WM_UNIT_LAYERLEVEL" val="1_1_1"/>
  <p:tag name="KSO_WM_UNIT_SUBTYPE" val="d"/>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5_1"/>
  <p:tag name="KSO_WM_UNIT_INDEX" val="1_5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5_2"/>
  <p:tag name="KSO_WM_UNIT_INDEX" val="1_5_2"/>
  <p:tag name="KSO_WM_UNIT_LAYERLEVEL" val="1_1_1"/>
  <p:tag name="KSO_WM_UNIT_SUBTYPE" val="d"/>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8.xml><?xml version="1.0" encoding="utf-8"?>
<p:tagLst xmlns:p="http://schemas.openxmlformats.org/presentationml/2006/main">
  <p:tag name="KSO_WM_BEAUTIFY_FLAG" val="#wm#"/>
  <p:tag name="KSO_WM_DIAGRAM_GROUP_CODE" val="l1-1"/>
  <p:tag name="KSO_WM_SLIDE_DIAGTYPE" val="l"/>
  <p:tag name="KSO_WM_SLIDE_ID" val="custom2023099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1"/>
  <p:tag name="KSO_WM_UNIT_TYPE" val="e"/>
  <p:tag name="KSO_WM_UNIT_VALUE" val="13"/>
</p:tagLst>
</file>

<file path=ppt/tags/tag241.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2"/>
  <p:tag name="KSO_WM_UNIT_TYPE" val="e"/>
  <p:tag name="KSO_WM_UNIT_VALUE" val="13"/>
</p:tagLst>
</file>

<file path=ppt/tags/tag244.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1*l_h_i*1_1_1"/>
  <p:tag name="KSO_WM_UNIT_INDEX" val="1_1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1*l_h_i*1_1_2"/>
  <p:tag name="KSO_WM_UNIT_INDEX" val="1_1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1*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1*l_h_i*1_2_1"/>
  <p:tag name="KSO_WM_UNIT_INDEX" val="1_2_1"/>
  <p:tag name="KSO_WM_UNIT_LAYERLEVEL" val="1_1_1"/>
  <p:tag name="KSO_WM_UNIT_LINE_FORE_SCHEMECOLOR_INDEX" val="7"/>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1*l_h_i*1_2_2"/>
  <p:tag name="KSO_WM_UNIT_INDEX" val="1_2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1*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5"/>
  <p:tag name="KSO_WM_UNIT_INDEX" val="1_25"/>
  <p:tag name="KSO_WM_UNIT_LAYERLEVEL" val="1_1"/>
  <p:tag name="KSO_WM_UNIT_TYPE" val="l_i"/>
</p:tagLst>
</file>

<file path=ppt/tags/tag2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4"/>
  <p:tag name="KSO_WM_UNIT_INDEX" val="1_24"/>
  <p:tag name="KSO_WM_UNIT_LAYERLEVEL" val="1_1"/>
  <p:tag name="KSO_WM_UNIT_LINE_FORE_SCHEMECOLOR_INDEX" val="5"/>
  <p:tag name="KSO_WM_UNIT_TYPE" val="l_i"/>
</p:tagLst>
</file>

<file path=ppt/tags/tag2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3"/>
  <p:tag name="KSO_WM_UNIT_INDEX" val="1_23"/>
  <p:tag name="KSO_WM_UNIT_LAYERLEVEL" val="1_1"/>
  <p:tag name="KSO_WM_UNIT_TYPE" val="l_i"/>
</p:tagLst>
</file>

<file path=ppt/tags/tag2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2"/>
  <p:tag name="KSO_WM_UNIT_INDEX" val="1_22"/>
  <p:tag name="KSO_WM_UNIT_LAYERLEVEL" val="1_1"/>
  <p:tag name="KSO_WM_UNIT_LINE_FORE_SCHEMECOLOR_INDEX" val="5"/>
  <p:tag name="KSO_WM_UNIT_TYPE" val="l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1"/>
  <p:tag name="KSO_WM_UNIT_INDEX" val="1_21"/>
  <p:tag name="KSO_WM_UNIT_LAYERLEVEL" val="1_1"/>
  <p:tag name="KSO_WM_UNIT_TYPE" val="l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20"/>
  <p:tag name="KSO_WM_UNIT_INDEX" val="1_20"/>
  <p:tag name="KSO_WM_UNIT_LAYERLEVEL" val="1_1"/>
  <p:tag name="KSO_WM_UNIT_TYPE" val="l_i"/>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9"/>
  <p:tag name="KSO_WM_UNIT_INDEX" val="1_19"/>
  <p:tag name="KSO_WM_UNIT_LAYERLEVEL" val="1_1"/>
  <p:tag name="KSO_WM_UNIT_LINE_FORE_SCHEMECOLOR_INDEX" val="5"/>
  <p:tag name="KSO_WM_UNIT_TYPE" val="l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8"/>
  <p:tag name="KSO_WM_UNIT_INDEX" val="1_18"/>
  <p:tag name="KSO_WM_UNIT_LAYERLEVEL" val="1_1"/>
  <p:tag name="KSO_WM_UNIT_LINE_FORE_SCHEMECOLOR_INDEX" val="5"/>
  <p:tag name="KSO_WM_UNIT_TYPE" val="l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7"/>
  <p:tag name="KSO_WM_UNIT_INDEX" val="1_17"/>
  <p:tag name="KSO_WM_UNIT_LAYERLEVEL" val="1_1"/>
  <p:tag name="KSO_WM_UNIT_LINE_FORE_SCHEMECOLOR_INDEX" val="5"/>
  <p:tag name="KSO_WM_UNIT_TYPE" val="l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6"/>
  <p:tag name="KSO_WM_UNIT_INDEX" val="1_16"/>
  <p:tag name="KSO_WM_UNIT_LAYERLEVEL" val="1_1"/>
  <p:tag name="KSO_WM_UNIT_TYPE" val="l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5"/>
  <p:tag name="KSO_WM_UNIT_INDEX" val="1_15"/>
  <p:tag name="KSO_WM_UNIT_LAYERLEVEL" val="1_1"/>
  <p:tag name="KSO_WM_UNIT_LINE_FORE_SCHEMECOLOR_INDEX" val="5"/>
  <p:tag name="KSO_WM_UNIT_TYPE" val="l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4"/>
  <p:tag name="KSO_WM_UNIT_INDEX" val="1_14"/>
  <p:tag name="KSO_WM_UNIT_LAYERLEVEL" val="1_1"/>
  <p:tag name="KSO_WM_UNIT_TYPE" val="l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3"/>
  <p:tag name="KSO_WM_UNIT_INDEX" val="1_13"/>
  <p:tag name="KSO_WM_UNIT_LAYERLEVEL" val="1_1"/>
  <p:tag name="KSO_WM_UNIT_TYPE" val="l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2"/>
  <p:tag name="KSO_WM_UNIT_INDEX" val="1_12"/>
  <p:tag name="KSO_WM_UNIT_LAYERLEVEL" val="1_1"/>
  <p:tag name="KSO_WM_UNIT_LINE_FORE_SCHEMECOLOR_INDEX" val="5"/>
  <p:tag name="KSO_WM_UNIT_TYPE" val="l_i"/>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1"/>
  <p:tag name="KSO_WM_UNIT_INDEX" val="1_11"/>
  <p:tag name="KSO_WM_UNIT_LAYERLEVEL" val="1_1"/>
  <p:tag name="KSO_WM_UNIT_LINE_FORE_SCHEMECOLOR_INDEX" val="5"/>
  <p:tag name="KSO_WM_UNIT_TYPE" val="l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0"/>
  <p:tag name="KSO_WM_UNIT_INDEX" val="1_10"/>
  <p:tag name="KSO_WM_UNIT_LAYERLEVEL" val="1_1"/>
  <p:tag name="KSO_WM_UNIT_LINE_FORE_SCHEMECOLOR_INDEX" val="5"/>
  <p:tag name="KSO_WM_UNIT_TYPE" val="l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9"/>
  <p:tag name="KSO_WM_UNIT_INDEX" val="1_9"/>
  <p:tag name="KSO_WM_UNIT_LAYERLEVEL" val="1_1"/>
  <p:tag name="KSO_WM_UNIT_TYPE" val="l_i"/>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8"/>
  <p:tag name="KSO_WM_UNIT_INDEX" val="1_8"/>
  <p:tag name="KSO_WM_UNIT_LAYERLEVEL" val="1_1"/>
  <p:tag name="KSO_WM_UNIT_LINE_FORE_SCHEMECOLOR_INDEX" val="5"/>
  <p:tag name="KSO_WM_UNIT_TYPE" val="l_i"/>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7"/>
  <p:tag name="KSO_WM_UNIT_INDEX" val="1_7"/>
  <p:tag name="KSO_WM_UNIT_LAYERLEVEL" val="1_1"/>
  <p:tag name="KSO_WM_UNIT_TYPE" val="l_i"/>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6"/>
  <p:tag name="KSO_WM_UNIT_INDEX" val="1_6"/>
  <p:tag name="KSO_WM_UNIT_LAYERLEVEL" val="1_1"/>
  <p:tag name="KSO_WM_UNIT_LINE_FORE_SCHEMECOLOR_INDEX" val="5"/>
  <p:tag name="KSO_WM_UNIT_TYPE" val="l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5"/>
  <p:tag name="KSO_WM_UNIT_INDEX" val="1_5"/>
  <p:tag name="KSO_WM_UNIT_LAYERLEVEL" val="1_1"/>
  <p:tag name="KSO_WM_UNIT_TYPE" val="l_i"/>
</p:tagLst>
</file>

<file path=ppt/tags/tag27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4"/>
  <p:tag name="KSO_WM_UNIT_INDEX" val="1_4"/>
  <p:tag name="KSO_WM_UNIT_LAYERLEVEL" val="1_1"/>
  <p:tag name="KSO_WM_UNIT_TYPE" val="l_i"/>
</p:tagLst>
</file>

<file path=ppt/tags/tag27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3"/>
  <p:tag name="KSO_WM_UNIT_INDEX" val="1_3"/>
  <p:tag name="KSO_WM_UNIT_LAYERLEVEL" val="1_1"/>
  <p:tag name="KSO_WM_UNIT_TYPE" val="l_i"/>
</p:tagLst>
</file>

<file path=ppt/tags/tag27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2"/>
  <p:tag name="KSO_WM_UNIT_INDEX" val="1_2"/>
  <p:tag name="KSO_WM_UNIT_LAYERLEVEL" val="1_1"/>
  <p:tag name="KSO_WM_UNIT_TYPE" val="l_i"/>
</p:tagLst>
</file>

<file path=ppt/tags/tag27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
  <p:tag name="KSO_WM_UNIT_INDEX" val="1_1"/>
  <p:tag name="KSO_WM_UNIT_LAYERLEVEL" val="1_1"/>
  <p:tag name="KSO_WM_UNIT_TYPE" val="l_i"/>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3"/>
  <p:tag name="KSO_WM_UNIT_TYPE" val="e"/>
  <p:tag name="KSO_WM_UNIT_VALUE" val="13"/>
</p:tagLst>
</file>

<file path=ppt/tags/tag280.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29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9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2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2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3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3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3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3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3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3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3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3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3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3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3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3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3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31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31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3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1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3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31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3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2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3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32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3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32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32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3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30.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4"/>
  <p:tag name="KSO_WM_UNIT_TYPE" val="e"/>
  <p:tag name="KSO_WM_UNIT_VALUE" val="13"/>
</p:tagLst>
</file>

<file path=ppt/tags/tag331.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3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3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33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3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3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3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33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3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3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3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3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3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34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3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3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3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34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3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3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3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35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3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35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3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5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3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35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3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36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36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3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36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36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3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6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7">
      <a:dk1>
        <a:sysClr val="windowText" lastClr="000000"/>
      </a:dk1>
      <a:lt1>
        <a:sysClr val="window" lastClr="FFFFFF"/>
      </a:lt1>
      <a:dk2>
        <a:srgbClr val="44546A"/>
      </a:dk2>
      <a:lt2>
        <a:srgbClr val="FDFAF5"/>
      </a:lt2>
      <a:accent1>
        <a:srgbClr val="F3BB28"/>
      </a:accent1>
      <a:accent2>
        <a:srgbClr val="D9C573"/>
      </a:accent2>
      <a:accent3>
        <a:srgbClr val="B6B679"/>
      </a:accent3>
      <a:accent4>
        <a:srgbClr val="94A87F"/>
      </a:accent4>
      <a:accent5>
        <a:srgbClr val="719985"/>
      </a:accent5>
      <a:accent6>
        <a:srgbClr val="4F8A8B"/>
      </a:accent6>
      <a:hlink>
        <a:srgbClr val="0563C1"/>
      </a:hlink>
      <a:folHlink>
        <a:srgbClr val="954F72"/>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square">
        <a:spAutoFit/>
      </a:bodyPr>
      <a:lstStyle>
        <a:defPPr algn="l">
          <a:defRPr dirty="0" err="1" smtClean="0"/>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17</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微软雅黑</vt:lpstr>
      <vt:lpstr>Calibri Light</vt:lpstr>
      <vt:lpstr>+中文正文</vt:lpstr>
      <vt:lpstr>宋体</vt:lpstr>
      <vt:lpstr>Office Theme</vt:lpstr>
      <vt:lpstr>饥饿营销策略案例研究</vt:lpstr>
      <vt:lpstr>目录</vt:lpstr>
      <vt:lpstr>添加章节标题</vt:lpstr>
      <vt:lpstr>饥饿营销策略概述</vt:lpstr>
      <vt:lpstr>PowerPoint Presentation</vt:lpstr>
      <vt:lpstr>定义与特点</vt:lpstr>
      <vt:lpstr>实施目的与效果</vt:lpstr>
      <vt:lpstr>成功案例展示</vt:lpstr>
      <vt:lpstr>PowerPoint Presentation</vt:lpstr>
      <vt:lpstr>苹果公司iPhone系列</vt:lpstr>
      <vt:lpstr>小米公司Redmi Note系列</vt:lpstr>
      <vt:lpstr>华为公司Mate系列</vt:lpstr>
      <vt:lpstr>失败案例分析</vt:lpstr>
      <vt:lpstr>PowerPoint Presentation</vt:lpstr>
      <vt:lpstr>乐视手机</vt:lpstr>
      <vt:lpstr>锤子科技坚果系列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2024-09-16T04:19:32.512</cp:lastPrinted>
  <dcterms:created xsi:type="dcterms:W3CDTF">2024-09-15T20:19:32Z</dcterms:created>
  <dcterms:modified xsi:type="dcterms:W3CDTF">2024-09-15T20:19:34Z</dcterms:modified>
</cp:coreProperties>
</file>