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D1AF-1007-4623-BD76-E9B371D2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55D2D-C325-4E14-8644-F3015A5A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6193E-9C31-4A73-9A56-0CE79950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44B2A-44CA-41CD-A081-A7799884F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58829-1C46-4AD8-BE5A-08C5BE61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902A2-79F3-4217-9A68-BFA87DE0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4329A-4985-4955-84B9-7D3122D7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82780-D9F0-4D6E-9734-7B27B3126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F62B-848C-41B2-8C93-03ECF525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08CB-D4ED-41CB-ACE2-9A06E627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A899E-33E3-4BD0-88E7-C1C9D578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0042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 New Goal English Grade 7 Volume 1 Unit Courseware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Unit Overview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Listening and Speaking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Reading and Writing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Cultural knowledge expansion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Unit Overview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Theme: The unit's theme revolves around introducing students to different aspects of daily life, including school, homes, and family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Objectives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+Develop reading, writing, listening, and speaking skills in English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+Learn and apply key vocabulary and expressions related to daily life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+Foster cultural understanding and awareness through comparing daily lives in different countries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Unit Theme and Objectives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School related vocabulary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5004" r="500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8157" b="1815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0907" r="10907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4355" r="4355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+Classroom objects and tools (e.g., chat, blackboard, textbook)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+Subjects and courses (e.g., math, science, English)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Key Vocabulary and Expressions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+School activities (e.g., assembly, club activities, sports)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Vocabulary related to hobbies and interests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+Different types of hobbies (e.g., painting, gardening, playing an instrument)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Key Vocabulary and Expressions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+Vocabulary to describe the level of expertise (e.g., beginner, intermediate, expert)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+Expressions to talk about likes and dislikes (e.g., "I'm really into...", "I'm not a fan of...")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Key Vocabulary and Expressions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Family related expressions and vocabulary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+Family members (e.g., grandparents, cousins, in laws)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+Home environment (e.g., furniture, appliances, rooms)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+Expressions to describe family relationships and dynamics (e.g., "We're very close knit.", "My family is very supportive.")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Key Vocabulary and Expressions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Contextualized learning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+Utilize real life scenarios and situations to make the learning more relevant and engaging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083" b="70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733" b="2173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+Encourage students to apply the learned vocabulary and expressions in role plays and discussions about their own daily life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Learning Strategies and Techniques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Interactive activities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+Design activities that involve pair work, group work, or class discussions to promote active participation and collaboration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+Incorporate games and quizzes to reinforce the learned material in a fun and interactive way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06" r="200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507" r="1450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Learning Strategies and Techniques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Cross cultural comparison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+Introduce students to cultural differences in daily life through stories, videos, or guest speakers from different countries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+Encourage students to reflect on their own culture and compare it to others, following cultural awareness and understanding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40" b="864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Learning Strategies and Techniques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https://d.book118.com/316210042120010050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2024-09-15T17:59:18.198</cp:lastPrinted>
  <dcterms:created xsi:type="dcterms:W3CDTF">2024-09-15T09:59:18Z</dcterms:created>
  <dcterms:modified xsi:type="dcterms:W3CDTF">2024-09-15T09:59:20Z</dcterms:modified>
</cp:coreProperties>
</file>