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F8E85-CE59-4AF9-B5EC-2D24B6F2E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04075-8C6C-4C02-ACEF-130142944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98A61-68E3-4157-AB4F-6CF5CDAC9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B04BA-E440-4237-9BA1-EC7592715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F9047D-6EFD-4BF7-B8F6-48197B17F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EA95A2-A4EF-40C0-B85A-53D521F7A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BA7778-440C-4716-B3A9-D40722967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C67D3-D3F2-4CF8-8F5C-CB0E1F4B7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1A209-F6F7-439C-91CC-DCEFBF2FC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11312-A80D-4052-9C60-97B9068B0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3B3CD-3665-4A6B-8C07-B197D2FAA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102132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学校后勤保障处工作总结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本学期后勤保障工作回顾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教育教学支持服务总结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师生健康安全保障成果展示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财务与资产管理情况分析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通过总结过去的工作经验和教训，发现存在的问题和不足，提出改进措施，从而提升学校后勤保障工作的质量和效率。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学校后勤保障工作是学校整体工作的重要组成部分，通过对其进行总结和反思，可以推动学校整体工作的改进和发展。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促进学校整体发展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提升学校后勤保障水平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367" b="103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本次工作总结的时间范围为过去一学年，即从上一年度秋季开学至本年度夏季学期结束。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本次工作总结涉及学校后勤保障处的各项工作，包括餐饮、住宿、物业、绿化、安保等方面的服务和管理。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本次工作总结由学校后勤保障处全体工作人员共同参与完成。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本学期后勤保障工作回顾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垃圾分类与资源回收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推广垃圾分类知识，设置分类垃圾桶，提高资源回收利用率。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卫生检查与整治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定期开展卫生检查，对存在的问题进行及时整治，改善校园环境卫生状况。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校园环境日常维护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定期清扫道路、绿化带、公共区域等，确保校园环境整洁美观。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校园环境卫生管理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菜品质量与口味提升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优化菜品结构，增加新菜品，提高菜品口味和质量，满足师生多样化需求。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餐饮服务规范化管理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加强餐饮服务监管，确保食品卫生安全，提高服务质量。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餐饮设施改善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对餐厅进行装修升级，改善就餐环境，提高师生就餐体验。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餐饮服务提升与优化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加强宿舍安全检查，排查安全隐患，确保学生住宿安全。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宿舍安全管理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宿舍维修服务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宿舍文化建设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提供快速、高效的宿舍维修服务，保障学生正常的生活和学习秩序。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开展宿舍文化活动，营造温馨、和谐的宿舍氛围，增强学生的归属感和凝聚力。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宿舍管理与维修服务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活动筹备与保障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协助学校各部门筹备和举办各类文体活动，提供必要的后勤保障服务。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体育设施维护与管理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对体育场馆、运动场地进行定期维护和保养，确保体育设施的完好和安全。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文化活动场所支持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为各类文化活动提供场地和设施支持，丰富校园文化生活。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文体活动设施支持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教育教学支持服务总结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加强实验室设备维护和更新，确保实验器材齐全、安全，满足教学需求。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教室和实验室使用登记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建立详细的使用登记制度，合理分配资源，避免冲突和浪费。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教室管理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定期检查教室设施，确保桌椅、黑板、投影等设备完好，提供舒适的上课环境。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教室及实验室管理维护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根据教学计划和教师需求，及时采购优质教材，确保课前到书，保障教学顺利进行。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教材采购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建立完善的教材分发流程，确保学生及时、准确地领取到所需教材。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教材分发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定期对教材库存进行盘点和整理，避免积压和浪费，确保教材资源的有效利用。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教材库存管理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教材采购与分发工作回顾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协助教务处和各学院制定考试计划，合理安排考场和考试时间，确保考试顺利进行。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考试组织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对监考人员进行考前培训，明确监考职责和流程，提高监考质量和效率。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监考人员培训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加强考试纪律宣传和教育，引导学生诚信应考，营造公平的考试环境。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考试纪律宣传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考试组织及监考人员培训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加强教师信息化技能培训，提供优质的信息化教学资源和平台支持。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办公环境改善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为教师提供宽敞、明亮的办公环境，配备必要的办公设备和用品。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教学服务保障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建立教师服务保障机制，及时解决教师在教学中遇到的问题和困难。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教师办公条件改善举措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https://d.book118.com/316210213220010045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2024-09-14T18:51:54.016</cp:lastPrinted>
  <dcterms:created xsi:type="dcterms:W3CDTF">2024-09-14T10:51:54Z</dcterms:created>
  <dcterms:modified xsi:type="dcterms:W3CDTF">2024-09-14T10:51:56Z</dcterms:modified>
</cp:coreProperties>
</file>