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5A037B-F361-464F-B56B-93241C3BA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74F9AB-1C23-4A5E-9729-538B24D0AF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0453EB-0FC6-4C0E-A235-6AF3FFC44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153495-6FF6-4B0B-8A96-F5D04FED05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08FCE5-ED10-461B-AB04-2A38469BC3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DAFA84-C1F6-4149-8C9D-E65996C97C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6A0D81-6727-45F9-A3BC-F825449CCC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20CC7C-22DE-44F8-B434-7DA3572CFF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D97A25-FE1D-4F42-B5C4-DC0A6D804B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D3E748-1AD1-408A-8BA7-6E7834A7D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ED1C67-8E2D-4C4F-982F-CA05CD832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21103222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毒品预防教育</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汇报时间：2024-01-29</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毒品概述与危害</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青少年涉毒原因分析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学校在毒品预防教育中作用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社区在毒品预防教育中作用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家庭在毒品预防教育中作用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政策法规及国际合作在毒品预防教育中作用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毒品概述与危害</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毒品定义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毒品分类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毒品是指鸦片、海洛因、甲基苯丙胺（冰毒）、吗啡、大麻、可卡因以及国家规定管制的其它能够使人形成瘾癖的麻醉药品和精神药品。</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根据毒品的来源和属性，可分为天然毒品、半合成毒品和合成毒品三大类。其中，天然毒品如鸦片、大麻等；半合成毒品如海洛因等；合成毒品如冰毒、摇头丸等。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毒品定义及分类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毒品会严重损害人的身体健康，导致器官功能衰竭、免疫力下降、精神错乱等。同时，毒品还会引发自残、自杀等极端行为。</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对个人危害</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吸毒者往往因毒品而丧失工作能力，导致家庭经济困难。同时，吸毒还会破坏家庭关系，导致家庭破裂。</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对家庭危害</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毒品问题会引发一系列社会问题，如犯罪率上升、社会治安恶化等。此外，毒品还会对国家经济和社会发展造成巨大损失。</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对社会危害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毒品对个人、家庭和社会危害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https://d.book118.com/316211032222010042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2024-09-10T11:39:43.477</cp:lastPrinted>
  <dcterms:created xsi:type="dcterms:W3CDTF">2024-09-10T03:39:43Z</dcterms:created>
  <dcterms:modified xsi:type="dcterms:W3CDTF">2024-09-10T03:39:45Z</dcterms:modified>
</cp:coreProperties>
</file>