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457FF-53A0-4605-9C2C-99AE4DEB2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5F3AD-67D2-4295-B85C-F2A774F18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09882-23EA-4212-A24A-21E5491A1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C34A4-DF29-4733-B6AA-4454DB979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23E1D5-2CA7-4014-B1FE-A2D92C8A6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3648B3-976E-4B53-859A-18A6B2343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62CC0A-CE05-4F76-BC54-32F2183A0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B0ED3-7AE4-4176-A966-A88BFAEC4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0B9B7-80D2-403D-89FC-6CDBD307B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47FE3-7BD7-450A-BFB9-CB4C10DCD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61079-71CD-42DC-BF35-AC06A05B1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12132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牙龈炎的护理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牙龈炎的基本知识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牙龈炎的日常护理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牙龈炎的治疗方法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牙龈炎的预防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牙龈炎患者的饮食建议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牙龈炎患者的口腔健康教育和心理支持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牙龈炎的基本知识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728" r="347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牙龈炎的定义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牙龈炎通常表现为牙龈红肿、疼痛、出血等症状，严重时可导致牙周炎等并发症。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牙龈炎是一种常见的口腔疾病，主要是由于牙菌斑和牙结石引起的牙龈组织炎症。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牙龈炎的成因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牙菌斑和牙结石是牙龈炎的主要成因，它们在牙齿表面形成并滋生细菌，引发炎症反应。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不良的口腔卫生习惯、口腔环境干燥、免疫力低下等因素也可能导致牙龈炎的发生。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牙龈红肿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牙龈出血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牙齿松动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牙龈炎的症状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216" r="172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253" r="1525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牙龈组织肿胀、发红，严重时可能伴随疼痛。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刷牙或咬硬物时可能出现牙龈出血。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由于细菌滋生，可能导致口臭。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长期炎症可能导致牙齿松动。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牙龈炎的日常护理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813" r="38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保持口腔卫生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每天早晚刷牙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刷牙是保持口腔卫生的基础，每天早晚各刷一次牙，每次刷牙时间不少于2分钟，确保牙齿和牙龈的清洁。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饭后漱口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饭后及时漱口，清除食物残渣和细菌，减少口腔感染的风险。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定期更换牙刷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牙刷使用一段时间后，刷毛会变形、磨损，容易滋生细菌，需要定期更换，建议每3-4个月更换一次。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13" r="286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48" r="294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采用巴氏刷牙法，即倾斜45度角，轻轻按摩牙龈，每次移动牙刷时覆盖一部分牙齿，全面清洁牙齿表面和牙缝。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正确的刷牙方法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牙线可以有效清除牙齿间隙的食物残渣和细菌，保持牙缝清洁，建议每天使用一次牙线。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使用牙线清洁牙缝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正确刷牙和使用牙线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每半年到一年进行一次口腔检查，及早发现口腔问题，及时治疗。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洗牙可以有效清除牙结石和牙菌斑，预防牙龈炎和牙周病，建议每半年到一年进行一次洗牙。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定期口腔检查和洗牙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定期洗牙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牙龈炎的治疗方法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如布洛芬、阿司匹林等非处方药，可以缓解牙龈炎引起的疼痛和肿胀。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消炎药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如甲硝唑、替硝唑等，可以杀灭口腔中的细菌，减轻炎症。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通过超声波洁牙机清除牙齿表面的牙结石和菌斑，减少细菌滋生。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牙周刮治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用刮治器刮除牙根表面的牙石和菌斑，以促进牙龈恢复健康。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https://d.book118.com/316212132235010035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2024-09-06T00:46:17.993</cp:lastPrinted>
  <dcterms:created xsi:type="dcterms:W3CDTF">2024-09-05T16:46:18Z</dcterms:created>
  <dcterms:modified xsi:type="dcterms:W3CDTF">2024-09-05T16:46:20Z</dcterms:modified>
</cp:coreProperties>
</file>