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9B7C4-4385-4C89-AF13-F2BDE6998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763043-FB2F-427B-AF8D-B02C1CA38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F9B27-D2FF-4379-B883-F61494776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B5D9B2-759B-4B1D-8D77-6E8C15D06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FED55A-2B4C-480E-A3FF-541893CA3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3156A3-1F1F-4EC9-ACFB-FB1A7E1BF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0C0833-080E-46F2-904D-DC344A283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9E8552-4355-44E0-AA7D-012FD47D9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D69CC1-D3A6-456F-9F7A-4103AA0BC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54615-9903-4C93-87DB-C61B2EE97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7DA1E-1BB3-4D8A-A89C-A04544884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212212033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浙教版46整式的加减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202X-12-21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整式的基本概念与性质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整式的加减运算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整式的混合运算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整式的化简与求值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整式的应用举例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整式的基本概念与性质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整式是由数字、字母通过有限次的加、减、乘、乘方运算得到的代数式。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根据字母的指数不同，整式可分为常数项、一次项、二次项、三次项等；根据字母的个数不同，整式可分为单项式和多项式。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整式的定义与分类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整式的性质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整式具有交换律、结合律和分配律。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整式的运算规则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整式的加减法运算遵循去括号、合并同类项的规则；整式的乘法运算遵循分配律和乘法公式；整式的除法运算通常转化为乘法运算。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整式的性质与运算规则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06" r="24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代数式的定义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代数式是由数字、字母通过有限次的加、减、乘、除、乘方运算得到的数学表达式。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整式是代数式的一种特殊形式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整式是代数式的一种特殊形式，它只包含有限次的加、减、乘、乘方运算，不包含除法运算。因此，整式是代数式的一个子集。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整式与代数式的关系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整式的加减运算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整式的加减运算是指将同类项合并的过程。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整式的加减运算需遵循合并同类项的法则，即把同类项的系数相加或相减，字母和字母的指数不变。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整式加减的定义与法则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整式加减的法则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整式的加减定义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整式加减的运算步骤与技巧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整式加减的运算步骤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首先识别同类项，然后进行合并，最后化简得到结果。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整式加减的运算技巧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在识别同类项时，需要注意项的系数和字母；在合并同类项时，需要注意系数的加减运算和字母的指数保持不变；在化简时，需要注意化简到最简形式。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整式的加减运算在代数问题中有着广泛的应用，如求解代数方程、不等式等。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整式加减在代数问题中的应用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整式的加减运算在实际问题中也有着广泛的应用，如计算面积、体积、路程等。通过整式的加减运算，可以将复杂的问题转化为简单的数学模型，从而方便求解。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整式加减在实际问题中的应用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整式加减在实际问题中的应用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整式的混合运算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https://d.book118.com/316212212033010033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2024-09-01T16:50:05.029</cp:lastPrinted>
  <dcterms:created xsi:type="dcterms:W3CDTF">2024-09-01T08:50:05Z</dcterms:created>
  <dcterms:modified xsi:type="dcterms:W3CDTF">2024-09-01T08:50:07Z</dcterms:modified>
</cp:coreProperties>
</file>