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958552-E76B-4D02-BED7-12CD932BA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F59A38-64CF-4293-988A-E7FC31BDD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961E0A-EAE6-4407-ABC8-B8A3796D7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8C5FD7-3207-4F66-97E6-62E7600B9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D9C317-D6F9-46DA-90D4-3EF4120A3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CCF06C-56C0-43E2-82DD-0EDA38516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E32E4B-067B-4281-8BE0-6749E597C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C802FF-835E-4B68-AB10-CA3C5D8B4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A1E270-6028-4E63-81FB-2B430A292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5AFC74-E75A-4412-BB9C-02B61D579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3CBA4-2808-4160-A5BA-5B4DA6E02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21303000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地铁常规设备安装及装修施工量策划及样板标准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项目概述与目标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地铁常规设备安装策划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装修施工量策划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样板间建设标准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团队协作与沟通机制建立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风险识别、评估及应对措施制定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56" b="18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项目背景及意义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城市交通压力缓解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地铁作为城市公共交通的重要组成部分，对于缓解城市交通拥堵、提高交通效率具有重要意义。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乘客出行体验提升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地铁设备的安装和装修直接影响乘客的出行体验，提升设备设施水平有助于提高乘客满意度。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地铁建设标准化推进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通过制定设备安装及装修施工量策划及样板标准，推动地铁建设向标准化、规范化方向发展。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528" r="3352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215" r="3121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制定适用于地铁常规设备安装及装修施工的量化标准，提高施工效率和质量，降低建设成本。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涵盖地铁车站、区间隧道、车辆段等区域的常规设备安装及装修工程。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深入调研与分析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多方参与与协作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标准制定与更新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培训与推广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关键成功因素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充分了解国内外地铁设备安装及装修施工的先进经验和做法，结合实际情况进行深入分析。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根据行业发展和技术进步，不断对标准进行修订和完善，保持标准的先进性和时效性。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广泛征求地铁设计、施工、监理等相关单位的意见和建议，确保标准的科学性和实用性。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加强对相关人员的培训和指导，确保标准在实际工作中的有效执行和推广。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地铁常规设备安装策划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设备选型原则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遵循技术先进、经济合理、安全可靠、节能环保等原则，选择符合地铁建设和运营要求的设备型号和规格。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设备技术参数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明确设备的主要技术参数和性能指标，确保选定的设备满足地铁系统的功能和性能要求。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设备清单编制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根据地铁线路设计、车站规模及运营需求，编制详细的设备清单，包括各类机电设备、自动化系统、通信设备等。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设备清单与选型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安装工艺流程图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绘制详细的安装工艺流程图，明确设备安装的顺序、步骤和关键控制点，指导现场安装施工。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安装工艺要求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制定设备安装工艺标准和操作规范，确保安装过程符合设计要求和相关标准，保证设备安装质量和进度。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特殊设备安装工艺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针对特殊设备或关键设备，制定专门的安装工艺方案和技术措施，确保安装质量和安全。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安装工艺流程设计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施工进度监控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建立施工进度监控机制，及时掌握施工进展情况，对进度滞后或存在问题的环节采取相应措施进行调整和优化。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施工进度报告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定期向相关部门提交施工进度报告，汇报施工进展情况、存在问题和解决方案，确保按计划完成设备安装任务。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施工进度计划表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根据设备安装工艺流程和现场实际情况，编制施工进度计划表，明确各阶段施工任务、时间节点和责任人。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施工进度计划编制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建立完善的质量管理体系，包括质量管理制度、质量控制流程和质量检验标准等，确保设备安装质量符合要求。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质量管理体系建立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制定设备安装过程中的安全防护措施和应急预案，加强现场安全管理，确保施工人员和设备安全。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对设备安装过程进行全程质量检查和监控，确保各道工序符合质量要求。设备安装完成后进行验收，确保设备性能和质量满足设计要求和相关标准。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施工质量检查与验收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质量安全保障措施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装修施工量策划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根据地铁站点定位、地域文化特色及乘客需求，选择合适的装修风格，如现代简约、工业风、中式古典等。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结合装修风格，制定详细的设计方案，包括色彩搭配、材料选用、灯光设计、家具陈设等。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装修风格与设计方案选择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设计方案制定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装修风格选择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材料采购计划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根据设计方案，制定材料采购计划，明确所需材料的种类、规格、数量及采购时间等。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建立合理的库存管理制度，确保材料分类存放、先进先出，降低库存成本，提高材料利用率。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63" r="25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材料采购与库存管理策略制定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036" r="2403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施工工艺流程梳理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对地铁装修施工的各个环节进行梳理，明确各环节的施工内容、时间节点及责任人。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工艺流程优化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针对梳理出的工艺流程，进行优化改进，提高施工效率和质量，降低施工成本。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施工工艺流程优化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建立完善的质量控制体系，包括施工前技术交底、施工过程中质量检查和施工后质量评估等环节，确保装修质量符合要求。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根据地铁装修施工的特点和要求，制定明确的验收标准，包括观感质量、使用功能、安全性能等方面。同时，建立完善的验收程序，确保验收工作的公正性和客观性。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验收标准明确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质量控制及验收标准明确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https://d.book118.com/316213030005010042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2024-09-09T05:54:12.299</cp:lastPrinted>
  <dcterms:created xsi:type="dcterms:W3CDTF">2024-09-08T21:54:12Z</dcterms:created>
  <dcterms:modified xsi:type="dcterms:W3CDTF">2024-09-08T21:54:14Z</dcterms:modified>
</cp:coreProperties>
</file>