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D85ACE2-EA59-42F5-BF63-053F8A5CBF1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A63F-6F8C-4C78-AE5F-731128DC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3A2CB-6AFF-4545-83CB-9D1A5247B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86B81-CE3E-4FA6-8715-C2906D22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C80FA-F33F-4CF6-9628-0B293DC8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50CD9-0119-47D4-8A30-44650363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67D5F-98F0-4638-B371-69D8BD70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324B7-5F75-4C73-8F70-F366AA0B6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F7ABC-33B3-4903-8068-A16B1202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BDB29-C3D2-4CC8-B5EE-3CD5DD2FD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FA1E6-E88E-48C2-810B-9216816E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EA4B9-ED3D-48C6-BD82-003E23F6D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33601F-0780-4EF6-BBC9-B4629C630F6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45C12A2-ED7B-4A92-81F1-9E6C2744929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421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煤炭行业安全生产培训方案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煤炭行业安全生产事故案例分析与演练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煤炭行业安全生产技术装备应用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煤炭行业安全生产管理制度建设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煤炭行业安全生产规章制度培训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煤炭行业安全生产规章制度培训简介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煤炭行业安全生产是保障员工生命安全和财产安全的重要举措。遵守规章制度可以有效减少事故发生的概率，提高工作安全性。本次培训旨在加强员工对安全规章制度的理解和遵守，帮助员工建立正确的安全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煤炭生产流程概述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采矿方法、安全注意事项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煤炭开采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加工流程、设备维护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煤炭加工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运输方式、装卸安全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煤炭运输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使用过程、安全操作规范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煤炭行业安全事故时有发生，如煤矿事故、煤炭运输事故、煤炭加工事故等。这些事故往往造成人员伤亡和财产损失，引起社会关注。通过对这些事故案例的分析，可以总结出造成事故的原因，进一步加强安全管理，防止类似事故的再次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煤炭行业安全生产相关法律法规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煤矿管理规范、安全设施要求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煤矿安全规定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员工劳动权益保护、安全防护要求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工人安全保护法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企业安全管理责任、违规处罚条款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煤炭生产企业责任法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煤炭行业安全生产培训方案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确保员工了解安全生产规章制度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每季度至少进行一次全员培训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训练时间安排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包括安全防护知识、应急处理等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现场指导，亲身体验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灵活安排学习时间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实战演练，提高应急能力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学员条件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具备基本安全意识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配合培训要求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结合实际情况设计课程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包含案例分析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培训人员要求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具备丰富教学经验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熟悉安全生产规章制度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培训后进行考核评估，根据评估报告制定持续改进措施，确保培训效果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与员工沟通反馈意见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引入新技术设备，并进行培训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技术升级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针对重点岗位进行深度培训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专项培训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煤炭行业安全生产事故案例分析与演练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在煤炭行业安全生产中，事故原因分析是至关重要的一环。通过深入分析事故原因，可以找到问题根源，避免类似事故再次发生。同时，考虑到事故后果，可以更好地制定整改措施，提升安全生产水平。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煤炭事故模拟演练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明确演练的目标和意义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详细介绍模拟演练的步骤和流程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对演练效果进行全面评估和总结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煤炭事故应急响应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煤炭事故应急响应是煤炭行业安全生产中必不可少的环节。通过制定详细的应急预案和演练计划，可以有效提高应对突发事故的能力。应急响应流程的建立和实施，可以最大程度减少事故损失，保障人员安全。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实际事故处理分享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分享真实发生的煤矿事故案例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煤矿实际事故案例分享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总结事故中的教训，提出相应启示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教训与启示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介绍事故处理的具体过程和方法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https://d.book118.com/316214211012010104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煤炭行业安全生产规章制度培训</vt:lpstr>
      <vt:lpstr>目录</vt:lpstr>
      <vt:lpstr>第1章 煤炭行业安全生产规章制度培训</vt:lpstr>
      <vt:lpstr> </vt:lpstr>
      <vt:lpstr>煤炭生产流程概述</vt:lpstr>
      <vt:lpstr> </vt:lpstr>
      <vt:lpstr>煤炭行业安全生产相关法律法规</vt:lpstr>
      <vt:lpstr>第2章 煤炭行业安全生产培训方案</vt:lpstr>
      <vt:lpstr>安全生产培训计划</vt:lpstr>
      <vt:lpstr>安全生产培训方法</vt:lpstr>
      <vt:lpstr>培训人员要求</vt:lpstr>
      <vt:lpstr> </vt:lpstr>
      <vt:lpstr>持续改进措施</vt:lpstr>
      <vt:lpstr>第三章 煤炭行业安全生产事故案例分析与演练</vt:lpstr>
      <vt:lpstr> </vt:lpstr>
      <vt:lpstr>煤炭事故模拟演练</vt:lpstr>
      <vt:lpstr>煤炭事故应急响应</vt:lpstr>
      <vt:lpstr>实际事故处理分享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2024-09-29T14:32:37.732</cp:lastPrinted>
  <dcterms:created xsi:type="dcterms:W3CDTF">2024-09-29T06:32:37Z</dcterms:created>
  <dcterms:modified xsi:type="dcterms:W3CDTF">2024-09-29T06:32:39Z</dcterms:modified>
</cp:coreProperties>
</file>