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FEE4D-09CF-4B8C-86DC-7653233F3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1F4FE-EDFE-4B96-A52C-6897C33FF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583A1-4CEC-43A3-B17E-3D6595DB4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7AEBC-CA0B-4B7A-AB38-B11C1FE4E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7CE6D-E120-4FAD-A5C0-FC5F8266C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EEDF3-8885-4DD7-8720-268F0EDE9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2E7CC5-2D2B-4E97-9514-3AB0E7235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DA3BC-C596-4DF4-8A51-16D389CC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34653-10DB-41D7-AA8F-83904452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6563-C2D1-4340-BB8F-E81C420E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EDE3A-927D-4721-BB09-6E30D6AD0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150122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口腔护理管理述职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口腔护理管理概况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口腔护理日常管理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口腔护理设备与物资管理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936" r="279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口腔护理管理在现代医疗体系中的重要性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随着人们生活水平的提高，口腔健康问题日益受到关注，口腔护理管理在现代医疗体系中的地位逐渐提升。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当前口腔护理管理的挑战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随着医疗技术的进步，口腔护理管理面临新的挑战，如新型口腔疾病的出现、患者需求的多样化等。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491" r="2849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发现并解决管理问题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通过述职，发现并解决口腔护理管理中存在的问题，优化管理流程，提高管理效率。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提高口腔护理管理水平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通过述职，总结口腔护理管理的经验教训，提高管理水平，为患者提供更好的口腔护理服务。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提供一个平台，让不同部门的口腔护理人员分享经验、交流心得，促进团队协作。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述职目的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口腔护理管理概况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促进口腔健康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定期进行口腔护理可以清除牙菌斑和细菌，预防口腔疾病如牙周病、龋齿等，促进口腔健康。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维持面部美观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健康的牙齿和牙龈能够让面部看起来更加美观，提高个人形象。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保障身体健康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口腔健康与全身健康密切相关，口腔问题可能引发其他身体疾病，如心脏病、糖尿病等。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1" r="350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随着生活水平的提高，人们对口腔健康越来越重视，口腔护理意识逐渐增强。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部分地区和人群的口腔健康状况仍不乐观，口腔护理资源分布不均，口腔健康教育有待加强。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口腔护理管理的现状与挑战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优化口腔护理服务体系，提高服务质量。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目标：提高全民口腔健康水平，降低口腔疾病发病率。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加强口腔健康教育，提高公众口腔护理意识。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推广科学有效的口腔护理方法和技术。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口腔护理管理的目标与策略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口腔护理日常管理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每天早晚刷牙，使用软毛牙刷和含氟牙膏，每次刷牙时间不少于2分钟，彻底清洁牙齿表面和缝隙。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饭后及时漱口，清除食物残渣和口腔细菌，保持口腔清洁。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每天使用牙线清理牙齿缝隙，预防牙周病和邻面龋。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口腔清洁卫生管理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每年至少进行一次口腔检查，及早发现口腔问题，及时治疗。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125" r="10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接受口腔医生的卫生指导，了解正确的口腔护理方法，提高口腔健康意识。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对已发现的口腔问题，定期进行复查和随访，确保治疗效果。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跟踪随访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口腔健康检查管理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通过刷牙和使用含氟牙膏等措施，预防龋齿的发生。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预防龋齿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定期洁牙和牙周检查，预防和控制牙周病的发生。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控制牙周病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避免吸烟和饮酒等不良习惯，定期接受口腔检查，及早发现和治疗口腔癌前病变。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口腔护理人员管理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https://d.book118.com/316215012202010055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2024-09-23T09:07:54.850</cp:lastPrinted>
  <dcterms:created xsi:type="dcterms:W3CDTF">2024-09-23T01:07:54Z</dcterms:created>
  <dcterms:modified xsi:type="dcterms:W3CDTF">2024-09-23T01:07:56Z</dcterms:modified>
</cp:coreProperties>
</file>