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19DFD-5204-459E-B9A7-26A500DE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41FFE-5A56-4972-A0ED-5F0529FC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D1067-B63F-44F0-A47B-7D91FA138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B93EF-C09D-44FE-A0DE-6E0E4CA2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486393-1117-4A33-8D2E-05CD932B4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5CEB3-8FB9-44CA-8A95-F184965D8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BEBDDD-9BF4-4FBD-A1B5-ADDE89914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D745F-6DD3-49A1-9D31-D2FB76F0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4E264-B73B-48CB-959C-8593FD8D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C4BBE-EEC2-4883-8625-5C6DBA2C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84547-128B-4966-85C1-B5A154DEF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2005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特殊医学用途配方食品产业现状与政策建议\n## 1.特殊医学用途配方食品概述\n### 1.1特殊医学用途配方食品的定义与分类\n### 1.2特殊医学用途配方食品的发展历程\n### 1.3特殊医学用途配方食品的需求分析\n## 2.我国特殊医学用途配方食品产业现状\n### 2.1产业规模与增长速度\n### 2.2产业结构与竞争格局\n### 2.3产品创新与技术研发\n## 3.我国特殊医学用途配方食品产业存在的问题\n### 3.1政策法规与监管体系不完善\n### 3.2产业发展水平与国际差距较大\n### 3.3消费者认知与接受度不高\n## 4.我国特殊医学用途配方食品产业发展政策建议\n### 4.1完善政策法规与监管体系\n### 4.2加大产业扶持与创新支持\n### 4.3提高消费者认知与接受度\n## 5.结论与展望\n### 5.1我国特殊医学用途配方食品产业发展趋势\n### 5.2产业发展面临的挑战与机遇\n### 5.3对我国特殊医学用途配方食品产业发展的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我国特殊医学用途配方食品产业现状与政策建议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特殊医学用途配方食品概述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特殊医学用途配方食品（FSMP）的定义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为满足特定疾病人群营养需求的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干预，提高患者生活质量和预后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特殊医学用途配方食品的分类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全营养配方食品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：适用于消化吸收功能障碍人群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特定疾病配方食品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：针对特定疾病人群，如糖尿病、肾病等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：用于补充特定营养素，如蛋白质、维生素等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特殊医学用途配方食品的定义与分类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特殊医学用途配方食品的发展历程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20世纪50年代：FSMP的概念诞生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针对消化系统疾病患者的需求，研发出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肠内营养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20世纪80年代，FSMP开始在美国、欧洲等国家广泛应用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21世纪初：FSMP在中国逐渐兴起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随着临床营养学科的不断发展，FSMP在中国得到认可和推广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国家政策法规逐步完善，FSMP产业发展驶入快车道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患病人群的需求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慢性病人群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：如糖尿病、高血压、肾病等，需要特定疾病配方食品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特殊人群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：如老年人、婴幼儿、孕妇等，需要全营养配方食品</a:t>
                </a:r>
                <a:endParaRPr/>
              </a:p>
            </p:txBody>
          </p:sp>
          <p:sp>
            <p:nvSpPr>
              <p:cNvPr id="20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医学领域的需求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：FSMP作为治疗手段，提高患者生活质量和预后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：为康复期患者提供个性化的营养补充方案</a:t>
                </a:r>
                <a:endParaRPr/>
              </a:p>
            </p:txBody>
          </p:sp>
          <p:sp>
            <p:nvSpPr>
              <p:cNvPr id="20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：FSMP有助于降低慢性病并发症的发生率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：政府支持FSMP产业的发展，提高国民健康水平</a:t>
                </a:r>
                <a:endParaRPr/>
              </a:p>
            </p:txBody>
          </p:sp>
          <p:sp>
            <p:nvSpPr>
              <p:cNvPr id="21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特殊医学用途配方食品的需求分析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我国特殊医学用途配方食品产业现状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产业规模与增长速度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产业规模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2019年，我国FSMP市场规模达到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400亿元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同比增长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，增速远高于食品行业平均水平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增长速度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2016-2019年，我国FSMP市场规模年均增速为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预计未来几年，FSMP市场规模将持续保持高速增长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我国FSMP产业以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全营养配方食品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为主，占比达到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特定疾病配方食品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占比较低，分别为30%和10%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竞争格局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产业集中度较高，主要由几家大型企业主导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产品差异化程度较低，竞争激烈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产业结构与竞争格局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产品创新与技术研发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企业加大FSMP产品研发力度，推出具有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逐步满足消费者个性化、多样化的需求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技术研发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企业与科研机构合作，加强FSMP的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临床应用研究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提高产品品质和安全性，提升市场竞争力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我国特殊医学用途配方食品产业存在的问题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我国FSMP产业政策法规滞后，缺乏统一的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影响产业健康发展，消费者权益难以保障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监管体系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监管主体不明确，导致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产业发展面临一定的风险和挑战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政策法规与监管体系不完善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https://d.book118.com/316220054003010054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我国特殊医学用途配方食品产业现状与政策建议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2024-09-20T23:08:22.562</cp:lastPrinted>
  <dcterms:created xsi:type="dcterms:W3CDTF">2024-09-20T15:08:22Z</dcterms:created>
  <dcterms:modified xsi:type="dcterms:W3CDTF">2024-09-20T15:08:24Z</dcterms:modified>
</cp:coreProperties>
</file>