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13624-2B4A-4AE8-A1F0-52CC4E56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F0D6B-5776-4627-9093-2697A7AF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32283-FC7F-4102-A870-58BE3CBD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06DD2-9A62-4524-868B-FE4DFE86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92B4E-153D-4354-A42D-BDA3CDF6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E95FB-FD3D-4731-92CB-F3D54A2A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EB05-ECE6-4464-8E20-9525CF3A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5558C-C9FC-4BBD-A9B2-22965947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C5C9A-BF35-4F6A-98BB-AF3D5A8A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6D489-CD94-40DD-8C9C-89BB74CE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29B7B-92B2-4737-A53A-E75EF01C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123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大型工程决策-群决策与冲突分析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群决策理论与方法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冲突分析理论与方法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大型工程决策中的群决策实践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大型工程决策中的冲突分析实践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群决策与冲突分析在大型工程决策中的融合应用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决策影响工程成败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大型工程往往涉及巨额投资和广泛的社会影响，决策的正确与否直接关系到工程的成败。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决策贯穿工程始终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从工程立项、选址、设计、施工到运营管理等各个环节，都需要进行相应的决策。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决策涉及多方利益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大型工程往往涉及政府、企业、公众等多方利益，决策过程需要充分平衡各方利益。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决策在工程中的重要性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冲突分析的作用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通过冲突分析，可以识别和管理冲突，促进各方之间的沟通和协作，推动问题的解决。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群决策的优势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相对于个体决策，群决策能够汇聚多方面的信息和智慧，提高决策的质量和科学性。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冲突不可避免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在大型工程决策中，由于利益诉求、价值观念等方面的差异，冲突不可避免。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群决策与冲突分析的必要性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本研究旨在将群决策和冲突分析相结合，为大型工程决策提供更加全面和科学的理论支持。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完善决策理论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通过本研究，可以为大型工程决策提供具体的操作方法和实践指南，提高决策的质量和效率。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指导工程实践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本研究涉及决策科学、冲突管理等多个领域，可以为相关领域的发展提供新的思路和方向。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推动相关领域发展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群决策理论与方法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群决策定义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群决策是指多个决策者共同参与决策过程，通过协商、讨论等方式达成共识的决策方式。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群决策的特点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群决策具有多样性、互动性、动态性和复杂性等特点，能够充分利用集体智慧，提高决策质量和效率。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群决策的重要性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在大型工程中，群决策能够协调各方利益，减少决策风险，促进工程顺利实施。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群决策的基本概念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通过自由讨论、互相启发的方式，激发创造力和想象力，产生新的想法和方案。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采用匿名方式征求专家意见，经过多轮反馈和修改，最终达成共识。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群体决策支持系统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利用计算机技术和信息技术，为群体决策提供支持和辅助，提高决策效率和准确性。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群决策的主要方法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工程设计方案选择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在设计阶段，通过群决策方法对多个设计方案进行评估和比较，选择最优方案。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在工程实施过程中，通过群决策方式评估和处理工程变更请求，确保工程质量和进度不受影响。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在施工阶段，利用群决策方法协调各方利益和诉求，确保施工方案的科学性和可行性。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工程项目立项决策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在项目立项阶段，通过群决策方式评估项目可行性、风险等因素，确保项目符合战略规划和实际需求。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群决策在工程中的应用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冲突分析理论与方法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冲突的类型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根据冲突的性质和表现形式，可分为目标冲突、利益冲突、观念冲突等。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冲突产生的原因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资源稀缺、目标不一致、沟通不畅、利益分配不均等都可能导致冲突的产生。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冲突是指两个或更多个体或组织在目标、利益、观念等方面存在的不一致或对立状态。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运用数学模型、统计分析等工具对冲突进行量化研究，揭示冲突的内在规律和影响因素。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将冲突看作一个系统，通过分析系统的结构、功能和行为，寻找解决冲突的途径和方法。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通过深入访谈、问卷调查等手段收集数据，运用归纳、演绎等逻辑分析方法对冲突进行深入剖析。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冲突分析的主要方法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工程项目决策中的冲突分析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在工程项目决策过程中，需要对不同方案进行评估和选择，此时可能会存在目标冲突、利益冲突等，通过冲突分析可以明确各方利益和诉求，为决策提供依据。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工程项目实施中的冲突管理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在工程项目实施过程中，可能会遇到资源分配、进度安排等方面的冲突，通过冲突分析可以识别潜在的风险和问题，制定相应的管理策略。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工程项目后评价中的冲突反思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在工程项目完成后，需要对项目进行后评价和总结，此时可以对项目过程中的冲突进行反思和分析，总结经验教训，为今后的项目提供借鉴。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冲突分析在工程中的应用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大型工程决策中的群决策实践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https://d.book118.com/316221234021010042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2024-09-09T09:19:59.246</cp:lastPrinted>
  <dcterms:created xsi:type="dcterms:W3CDTF">2024-09-09T01:19:59Z</dcterms:created>
  <dcterms:modified xsi:type="dcterms:W3CDTF">2024-09-09T01:20:01Z</dcterms:modified>
</cp:coreProperties>
</file>