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65122-03FE-4A52-9F32-7F9A47FB9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F05731-F32F-4F41-B6A0-B40EB6C2A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EC574-D857-4363-AEDB-BCDEC400D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947DE-7355-46CF-A887-A7E1772BC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C008F3-FA11-4327-869C-1EA186D70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69C165-45E7-4C43-93DF-2D750975C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575CA9-D490-49DF-AE0D-FBB7FFB9E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FDDE7-FA77-4B1D-9331-17C5192DD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9D2442-3E42-48B7-B432-4D3147BA9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2C693-6AC3-4625-A480-BC1A08352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9802C-8BF0-4401-85B0-E60D4148E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23153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急性病人病情变化的观察与护理指南与规范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急性病人病情变化观察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护理指南与规范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病人教育与心理支持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提高急性病人病情变化的观察和护理水平，保障患者安全。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指导医护人员规范、有效地进行急性病人病情变化的观察和护理工作。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促进急性病人病情变化的及时发现和处理，减少并发症和死亡率。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适用于所有医疗机构中急性病人的病情观察和护理工作。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医护人员，包括医生、护士、护理员等参与急性病人病情观察和护理工作的人员。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急性病人病情变化观察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观察内容与方法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包括病人的生命体征（体温、脉搏、呼吸、血压）、意识状态、瞳孔反应、皮肤黏膜情况、排泄物性状等。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通过视诊、触诊、叩诊、听诊等方法，结合必要的医疗设备和检查手段，对病人进行全面、系统的观察。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根据病人病情的稳定性和变化情况，合理安排观察频率，病情不稳定或变化快的病人需要增加观察次数。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采用规范的医疗文书记录观察结果，包括观察时间、观察项目、观察结果、处理措施等，确保记录真实、准确、完整。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观察频率与记录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观察频率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对观察结果进行综合分析，结合病人的病史、症状、体征等信息，判断病情的变化趋势和可能的原因。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根据医学知识和临床经验，制定相应的判断标准，对病情变化的严重程度和紧急程度进行评估，为后续的治疗和护理提供依据。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观察结果分析与判断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护理指南与规范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早期发现病情变化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及时报告与处理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个体化护理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护理原则与目标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根据病人的年龄、性别、病情等特点，制定个体化的护理计划，确保护理措施的有效性。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一旦发现病人病情有变，应立即报告医生，并根据医嘱采取相应的护理措施。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密切观察病人的生命体征、意识状态、情绪变化等，及时发现潜在的病情变化。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在病情稳定后，积极协助病人进行康复训练，提高病人的生活质量。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护理措施与操作规范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定期测量病人的体温、脉搏、呼吸、血压等生命体征，并记录观察结果。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对于呼吸困难的病人，应及时清理呼吸道分泌物，保持呼吸道通畅。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评估病人的疼痛程度，根据医嘱给予止痛药，并观察止痛效果。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关注病人的心理变化，给予安慰和支持，减轻病人的焦虑和恐惧。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https://d.book118.com/316223153040010045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2024-09-13T22:05:45.653</cp:lastPrinted>
  <dcterms:created xsi:type="dcterms:W3CDTF">2024-09-13T14:05:45Z</dcterms:created>
  <dcterms:modified xsi:type="dcterms:W3CDTF">2024-09-13T14:05:47Z</dcterms:modified>
</cp:coreProperties>
</file>