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21966-AC53-4E44-8DBA-0FA7BAF6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457E0-54F3-417D-855B-F502F14E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A0918-DAF1-4365-9CFA-76F41A2A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208C4-2F04-4600-8EDF-FB2B5073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ADB6A-DAAB-4AEE-91BE-88B8C555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57E09-4BBB-472B-A5BB-01A9FDFD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62E4D5-F2C9-48A5-90BD-8E8C9377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E8146-6A6B-45FE-A488-C751E093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3416A-F754-420B-BEB6-32533389D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B623A-F341-4EDE-A452-7F457906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D8D6-9EB4-4A63-BDBD-2CD9F43A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32030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标本采集健康宣教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宣教对象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患者对标本采集的认知程度直接影响标本的质量和可靠性。通过宣教，让患者了解标本采集的重要性和注意事项，提高其对标本采集的认知度和重视程度。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宣教内容应包括标本采集的方法、时间、频率、保存方式等，以及采集过程中的注意事项和可能出现的问题。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提高患者认知度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" r="1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提升患者配合度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良好的配合度是确保标本采集顺利进行的关键。通过宣教，让患者了解标本采集的重要性和必要性，提高其配合度和依从性。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宣教过程中应强调患者的主动参与和自我管理，如主动告知医生自身情况、遵守采集计划等。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标本采集过程中可能存在误差，如采集时间不准确、保存方式不当等。通过宣教，让患者了解误差产生的原因和避免方法，减少误差的发生。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宣教内容应包括误差的识别和避免方法，以及如何处理误差等。同时，医生在采集过程中也应严格遵守操作规范，确保采集的标本准确可靠。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减少标本采集误差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通过流程图或视频演示的方式，直观地展示标本采集的整个过程，方便患者和家属更好地理解。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流程图或视频演示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详细介绍采集过程中的操作步骤，如采血、尿液收集等，以及如何减轻患者的不适感。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采集过程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告知患者在采集前应做好哪些准备工作，如饮食、穿着、药物等。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采集前准备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告知患者采集后应如何正确处理标本，以及如何保存和运送标本等。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采集后处理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标本采集流程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患者在采集标本前应避免剧烈运动，以免影响检查结果。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患者在采集标本时应保持平静、放松的状态，避免情绪波动对检查结果的影响。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避免情绪波动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告知患者在采集标本前应遵循的饮食要求，如禁食、限制饮食等。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饮食注意事项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提醒患者注意药物对检查结果的影响，如有必要需提前告知医生。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药物影响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在某些检查项目中，喝水可能会影响检查结果，因此患者需遵循医生或护士的指导决定是否可以喝水。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采集前可以喝水吗？解答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某些检查项目需要患者空腹进行，而有些则不需要。患者需根据医生或护士的指导决定是否需要空腹。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可以空腹进行标本采集吗？解答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尿液收集需要按照一定的方法进行，如有疑问可向医护人员咨询正确的尿液收集方法。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可以自行收集尿液吗？解答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宣教方式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https://d.book118.com/316223203042010052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2024-09-18T11:51:53.334</cp:lastPrinted>
  <dcterms:created xsi:type="dcterms:W3CDTF">2024-09-18T03:51:53Z</dcterms:created>
  <dcterms:modified xsi:type="dcterms:W3CDTF">2024-09-18T03:51:55Z</dcterms:modified>
</cp:coreProperties>
</file>