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823E3-2E01-484C-BC0B-2CF19013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3BB33-C4C0-4E52-A495-91627F62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CDF1E-34FD-4A69-A9EC-1B43055A1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AE599-9BFD-438A-8EA0-211F318D1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2E1B3C-51AE-463D-B4F0-289F042F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FA98E-51E8-40D9-9350-AF9483D8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A6EBA-1B61-4174-AB50-BF8911504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00583-0558-4060-BF81-B1D79F060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BEED4-8256-40D4-A1A7-FAE995D9E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250AC-CB4A-479A-BBAD-F4FF0F966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5FAB9-C07A-4616-91F1-192A5A21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25032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木工坊创业计划书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木工坊简介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运营管理与团队介绍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木工坊简介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木工坊的起源与历史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木工坊起源于古代手工艺传统，随着时间的推移，逐渐发展成为一门独立的艺术和行业。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在历史上，木工坊在建筑、家具制作、工艺品等领域发挥了重要作用，为人类文明的发展做出了巨大贡献。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木工坊的商业模式与定位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木工坊通常采用手工艺制作模式，注重品质和个性化服务。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木工坊的定位可以是高端定制、品牌合作、艺术品创作等，以满足不同客户的需求。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28" r="1652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木工坊的产品包括家具、工艺品、艺术品等，材料和工艺各具特色。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木工坊提供定制服务，根据客户需求进行设计和制作，同时提供技术培训和工艺品销售等服务。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木工坊的产品与服务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木工坊主要面向对木工制作感兴趣的消费者，包括手工爱好者、学生、教师、设计师等。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选择人流量较大的商业区域或创意园区，便于吸引潜在客户。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地理位置定位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目前市场上已有不少木工坊，但主要集中在大城市，中小城市市场尚待开发。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随着人们对个性化手工艺品的追求和DIY文化的兴起，木工坊市场呈现出逐年增长的趋势。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分析本地已有的木工坊，了解其经营模式、产品种类、价格策略等。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互联网上存在许多线上木工坊，提供线上教学、材料包销售等服务，需关注其运营模式和市场占有率。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在线竞争对手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本地竞争对手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针对不同消费群体提供定制化服务，如亲子木工制作、情侣DIY体验等。同时，结合当地文化特色推出特色木制品，满足消费者对文化认同的需求。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面临竞争对手的激烈竞争，需不断创新服务内容和营销策略，提高品牌知名度和客户满意度。同时，注意知识产权保护，避免侵权纠纷。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木工坊的产品线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木质家居用品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木质装饰品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木质礼品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如木雕、木制壁画等。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如手工制作的木制礼品盒、木制钥匙扣等。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包括木制家具、木制相框、木制玩具等。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所有产品均为手工制作，具有独特的艺术价值和个性化特点。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手工制作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17" b="154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使用可持续性木材，注重环保和可持续发展。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提供定制化服务，根据客户需求进行个性化设计和制作。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产品的独特性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选择木材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根据产品需求选择合适的木材，如橡木、松木、胡桃木等。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木材加工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对木材进行切割、打磨、雕刻等加工。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组装与涂装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将各个部分组装起来，进行涂装和上色，增加产品的美观度和耐用性。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对成品进行质量检测，确保产品质量符合标准。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产品的生产流程与技术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根据产品的独特性和市场需求，制定具有竞争力的价格策略。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根据市场变化和客户需求，灵活调整产品定价，保持竞争优势。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基于成本定价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根据产品的成本、利润空间和市场需求进行定价。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产品的定价策略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395" r="43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通过多种渠道进行品牌传播，如社交媒体、广告、口碑传播等，提高品牌知名度和美誉度。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明确木工坊的品牌定位，强调其独特价值和差异化竞争优势。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设计统一的品牌视觉识别系统，包括标志、字体、色彩等，以塑造专业、高品质的品牌形象。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https://d.book118.com/316225032011010103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2024-09-28T04:22:00.005</cp:lastPrinted>
  <dcterms:created xsi:type="dcterms:W3CDTF">2024-09-27T20:22:00Z</dcterms:created>
  <dcterms:modified xsi:type="dcterms:W3CDTF">2024-09-27T20:22:02Z</dcterms:modified>
</cp:coreProperties>
</file>