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352FE-9F02-400E-B34C-00F533B60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71FF9-26D2-405B-9857-A5ADC103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26296-1592-44AC-A104-492E5BE3D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52251-D984-4B15-BBBF-27DC3E337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38869-5F65-40E4-A23F-3B782491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08102-9663-4B6D-8CD8-A66F60CBF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F037D-6038-4BDD-A653-DC74CDB7D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60A24-36FD-48CA-9C93-19AA26ED8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EA595-6C21-4A9D-ACD9-5D535E18D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10D35-0020-4B9E-8F64-E68F195E1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CD25C-9533-4D80-8C49-E443DB2A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25231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2024家居日用品市场洞察报告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产品趋势洞察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79" r="28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73" r="340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家居日用品是指用于家庭日常生活的各类用品，包括厨房用品、浴室用品、清洁用品、储物收纳用品等。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家居日用品市场可以根据产品类型、材质、功能等多种因素进行分类。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全球家居日用品市场规模持续增长，预计到2024年将达到数千亿美元。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增长驱动因素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经济增长、消费升级、技术进步等是推动家居日用品市场增长的主要因素。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其他参与者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市场参与者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包括大型跨国公司和本土知名品牌，这些品牌在市场上占据主导地位，拥有较高的市场份额。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负责生产家居日用品的企业，通常与品牌商和零售商合作。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包括线上和线下零售商，他们负责销售家居日用品给消费者。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包括供应链中的物流、仓储、分销等环节的企业和机构。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消费者越来越关注家居日用品的健康环保性能，倾向于选择无毒、低甲醛、可回收的产品。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健康环保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消费者对家居日用品的品质要求越来越高，注重产品的耐用性和安全性。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随着科技的发展，越来越多的消费者对家居日用品的智能化功能产生需求，如智能清洁、智能照明等。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消费者对家居日用品的个性化需求日益增强，追求与众不同的设计风格和定制化服务。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消费者在购买家居日用品时，既会在线下实体店体验产品，也会在线上进行比较和购买。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社交媒体对消费者的购买决策产生越来越大的影响，许多消费者会参考社交媒体上的评价和推荐。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部分消费者对某些品牌保持较高的忠诚度，会持续购买该品牌的产品。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部分消费者对价格较为敏感，会选择在促销活动时购买家居日用品。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消费者使用产品后，会对产品进行购后评价，影响其他消费者的购买决策。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消费者基于自己的需求和预算做出最终的购买决策。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评价与比较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消费者对收集到的信息进行整理和比较，评估不同产品的优劣。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需求认知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消费者意识到需要购买某款家居日用品，开始进行信息收集。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消费者通过线上线下的各种渠道了解产品的性能、价格、口碑等信息。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产品趋势洞察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167" r="6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智能家居日用品是指通过科技手段实现自动化、智能化功能的家居日用品，如智能吸尘器、智能照明系统等。随着科技的不断发展，智能家居日用品的需求量逐渐增加，成为市场上的热门产品。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智能家居日用品的优点在于方便、高效、节能，能够提高生活品质和效率，满足消费者对于智能化生活的需求。未来，随着人工智能技术的不断进步，智能家居日用品将更加普及和智能化。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智能家居日用品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可重复使用的家居日用品是指可以多次使用、不需要频繁更换的家居日用品，如可重复使用的购物袋、餐具等。随着环保意识的提高，可重复使用的家居日用品越来越受到消费者的青睐。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可重复使用的家居日用品的优点在于环保、节约资源、降低浪费，符合可持续发展的理念。未来，随着环保意识的普及和消费者对于可持续发展的追求，可重复使用的家居日用品将更加受到市场的关注和推广。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56" r="27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可重复使用的家居日用品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环保家居日用品是指采用环保材料制作、对环境影响较小的家居日用品，如天然纤维的纺织品、无毒的清洁用品等。随着消费者对于环保的关注和健康生活的追求，环保家居日用品的需求量逐渐增加。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环保家居日用品的优点在于安全、健康、环保，能够减少对环境的污染和资源的浪费。未来，随着环保意识的提高和消费者对于健康生活的追求，环保家居日用品将更加受到市场的关注和推广。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环保家居日用品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https://d.book118.com/316225231225010033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2024-09-02T15:59:45.002</cp:lastPrinted>
  <dcterms:created xsi:type="dcterms:W3CDTF">2024-09-02T07:59:45Z</dcterms:created>
  <dcterms:modified xsi:type="dcterms:W3CDTF">2024-09-02T07:59:47Z</dcterms:modified>
</cp:coreProperties>
</file>