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0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64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2.xml" /><Relationship Id="rId2" Type="http://schemas.openxmlformats.org/officeDocument/2006/relationships/tags" Target="../tags/tag433.xml" /><Relationship Id="rId3" Type="http://schemas.openxmlformats.org/officeDocument/2006/relationships/tags" Target="../tags/tag434.xml" /><Relationship Id="rId4" Type="http://schemas.openxmlformats.org/officeDocument/2006/relationships/tags" Target="../tags/tag435.xml" /><Relationship Id="rId5" Type="http://schemas.openxmlformats.org/officeDocument/2006/relationships/tags" Target="../tags/tag436.xml" /><Relationship Id="rId6" Type="http://schemas.openxmlformats.org/officeDocument/2006/relationships/tags" Target="../tags/tag437.xml" /><Relationship Id="rId7" Type="http://schemas.openxmlformats.org/officeDocument/2006/relationships/tags" Target="../tags/tag438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86.xml" /><Relationship Id="rId4" Type="http://schemas.openxmlformats.org/officeDocument/2006/relationships/tags" Target="../tags/tag487.xml" /><Relationship Id="rId5" Type="http://schemas.openxmlformats.org/officeDocument/2006/relationships/tags" Target="../tags/tag488.xml" /><Relationship Id="rId6" Type="http://schemas.openxmlformats.org/officeDocument/2006/relationships/tags" Target="../tags/tag489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17.xml" /><Relationship Id="rId4" Type="http://schemas.openxmlformats.org/officeDocument/2006/relationships/tags" Target="../tags/tag518.xml" /><Relationship Id="rId5" Type="http://schemas.openxmlformats.org/officeDocument/2006/relationships/tags" Target="../tags/tag519.xml" /><Relationship Id="rId6" Type="http://schemas.openxmlformats.org/officeDocument/2006/relationships/tags" Target="../tags/tag520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96.xml" /><Relationship Id="rId4" Type="http://schemas.openxmlformats.org/officeDocument/2006/relationships/tags" Target="../tags/tag597.xml" /><Relationship Id="rId5" Type="http://schemas.openxmlformats.org/officeDocument/2006/relationships/tags" Target="../tags/tag598.xml" /><Relationship Id="rId6" Type="http://schemas.openxmlformats.org/officeDocument/2006/relationships/tags" Target="../tags/tag599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这张是教材截图。动画顺序：</a:t>
            </a:r>
          </a:p>
          <a:p>
            <a:r>
              <a:rPr lang="zh-CN" altLang="en-US"/>
              <a:t>①例1  瞧！动物运动会…… </a:t>
            </a:r>
          </a:p>
          <a:p>
            <a:r>
              <a:rPr lang="zh-CN" altLang="en-US"/>
              <a:t> ②小刺猬上场了！</a:t>
            </a:r>
          </a:p>
          <a:p>
            <a:r>
              <a:rPr lang="zh-CN" altLang="en-US"/>
              <a:t>③图片</a:t>
            </a:r>
          </a:p>
          <a:p>
            <a:r>
              <a:rPr lang="zh-CN" altLang="en-US"/>
              <a:t>④每行12只……参加团体操比赛？</a:t>
            </a:r>
          </a:p>
          <a:p>
            <a:r>
              <a:rPr lang="zh-CN" altLang="en-US"/>
              <a:t>⑤14×12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AFCA9D59-E58B-46FB-9EE9-17166AB1690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这张是教材截图。动画顺序：</a:t>
            </a:r>
          </a:p>
          <a:p>
            <a:r>
              <a:rPr lang="zh-CN" altLang="en-US"/>
              <a:t>①例1  瞧！动物运动会…… </a:t>
            </a:r>
          </a:p>
          <a:p>
            <a:r>
              <a:rPr lang="zh-CN" altLang="en-US"/>
              <a:t> ②小刺猬上场了！</a:t>
            </a:r>
          </a:p>
          <a:p>
            <a:r>
              <a:rPr lang="zh-CN" altLang="en-US"/>
              <a:t>③图片</a:t>
            </a:r>
          </a:p>
          <a:p>
            <a:r>
              <a:rPr lang="zh-CN" altLang="en-US"/>
              <a:t>④每行12只……参加团体操比赛？</a:t>
            </a:r>
          </a:p>
          <a:p>
            <a:r>
              <a:rPr lang="zh-CN" altLang="en-US"/>
              <a:t>⑤14×12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AFCA9D59-E58B-46FB-9EE9-17166AB1690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9EEA915-BBE6-498D-8EB2-4EAC3970AEA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11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image" Target="../media/image1.png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image" Target="../media/image2.emf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image" Target="../media/image3.png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7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9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7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4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0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image" Target="../media/image2.emf" /><Relationship Id="rId5" Type="http://schemas.openxmlformats.org/officeDocument/2006/relationships/tags" Target="../tags/tag189.xml" /><Relationship Id="rId6" Type="http://schemas.openxmlformats.org/officeDocument/2006/relationships/image" Target="../media/image3.png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4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image" Target="../media/image5.png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5.xml" /><Relationship Id="rId20" Type="http://schemas.openxmlformats.org/officeDocument/2006/relationships/slideMaster" Target="../slideMasters/slideMaster2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image" Target="../media/image4.png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image" Target="../media/image7.png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2.xml" /><Relationship Id="rId20" Type="http://schemas.openxmlformats.org/officeDocument/2006/relationships/tags" Target="../tags/tag228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6.png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9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3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7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2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6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0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image" Target="../media/image9.png" /><Relationship Id="rId16" Type="http://schemas.openxmlformats.org/officeDocument/2006/relationships/tags" Target="../tags/tag263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51.xml" /><Relationship Id="rId3" Type="http://schemas.openxmlformats.org/officeDocument/2006/relationships/image" Target="../media/image8.png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4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14" Type="http://schemas.openxmlformats.org/officeDocument/2006/relationships/tags" Target="../tags/tag276.xml" /><Relationship Id="rId15" Type="http://schemas.openxmlformats.org/officeDocument/2006/relationships/image" Target="../media/image9.png" /><Relationship Id="rId16" Type="http://schemas.openxmlformats.org/officeDocument/2006/relationships/tags" Target="../tags/tag27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65.xml" /><Relationship Id="rId3" Type="http://schemas.openxmlformats.org/officeDocument/2006/relationships/image" Target="../media/image8.png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8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tags" Target="../tags/tag292.xml" /><Relationship Id="rId8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3.xml" /><Relationship Id="rId10" Type="http://schemas.openxmlformats.org/officeDocument/2006/relationships/tags" Target="../tags/tag301.xml" /><Relationship Id="rId11" Type="http://schemas.openxmlformats.org/officeDocument/2006/relationships/tags" Target="../tags/tag302.xml" /><Relationship Id="rId12" Type="http://schemas.openxmlformats.org/officeDocument/2006/relationships/tags" Target="../tags/tag303.xml" /><Relationship Id="rId13" Type="http://schemas.openxmlformats.org/officeDocument/2006/relationships/tags" Target="../tags/tag304.xml" /><Relationship Id="rId14" Type="http://schemas.openxmlformats.org/officeDocument/2006/relationships/tags" Target="../tags/tag305.xml" /><Relationship Id="rId15" Type="http://schemas.openxmlformats.org/officeDocument/2006/relationships/tags" Target="../tags/tag306.xml" /><Relationship Id="rId16" Type="http://schemas.openxmlformats.org/officeDocument/2006/relationships/tags" Target="../tags/tag307.xml" /><Relationship Id="rId17" Type="http://schemas.openxmlformats.org/officeDocument/2006/relationships/tags" Target="../tags/tag308.xml" /><Relationship Id="rId18" Type="http://schemas.openxmlformats.org/officeDocument/2006/relationships/tags" Target="../tags/tag309.xml" /><Relationship Id="rId19" Type="http://schemas.openxmlformats.org/officeDocument/2006/relationships/tags" Target="../tags/tag310.xml" /><Relationship Id="rId2" Type="http://schemas.openxmlformats.org/officeDocument/2006/relationships/tags" Target="../tags/tag294.xml" /><Relationship Id="rId20" Type="http://schemas.openxmlformats.org/officeDocument/2006/relationships/tags" Target="../tags/tag311.xml" /><Relationship Id="rId21" Type="http://schemas.openxmlformats.org/officeDocument/2006/relationships/tags" Target="../tags/tag312.xml" /><Relationship Id="rId22" Type="http://schemas.openxmlformats.org/officeDocument/2006/relationships/tags" Target="../tags/tag313.xml" /><Relationship Id="rId23" Type="http://schemas.openxmlformats.org/officeDocument/2006/relationships/tags" Target="../tags/tag314.xml" /><Relationship Id="rId24" Type="http://schemas.openxmlformats.org/officeDocument/2006/relationships/tags" Target="../tags/tag315.xml" /><Relationship Id="rId25" Type="http://schemas.openxmlformats.org/officeDocument/2006/relationships/tags" Target="../tags/tag316.xml" /><Relationship Id="rId26" Type="http://schemas.openxmlformats.org/officeDocument/2006/relationships/tags" Target="../tags/tag317.xml" /><Relationship Id="rId27" Type="http://schemas.openxmlformats.org/officeDocument/2006/relationships/tags" Target="../tags/tag318.xml" /><Relationship Id="rId28" Type="http://schemas.openxmlformats.org/officeDocument/2006/relationships/tags" Target="../tags/tag319.xml" /><Relationship Id="rId29" Type="http://schemas.openxmlformats.org/officeDocument/2006/relationships/tags" Target="../tags/tag320.xml" /><Relationship Id="rId3" Type="http://schemas.openxmlformats.org/officeDocument/2006/relationships/tags" Target="../tags/tag295.xml" /><Relationship Id="rId30" Type="http://schemas.openxmlformats.org/officeDocument/2006/relationships/tags" Target="../tags/tag321.xml" /><Relationship Id="rId31" Type="http://schemas.openxmlformats.org/officeDocument/2006/relationships/tags" Target="../tags/tag322.xml" /><Relationship Id="rId32" Type="http://schemas.openxmlformats.org/officeDocument/2006/relationships/tags" Target="../tags/tag323.xml" /><Relationship Id="rId33" Type="http://schemas.openxmlformats.org/officeDocument/2006/relationships/tags" Target="../tags/tag32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image" Target="../media/image10.png" /><Relationship Id="rId7" Type="http://schemas.openxmlformats.org/officeDocument/2006/relationships/tags" Target="../tags/tag298.xml" /><Relationship Id="rId8" Type="http://schemas.openxmlformats.org/officeDocument/2006/relationships/tags" Target="../tags/tag299.xml" /><Relationship Id="rId9" Type="http://schemas.openxmlformats.org/officeDocument/2006/relationships/tags" Target="../tags/tag300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2" Type="http://schemas.openxmlformats.org/officeDocument/2006/relationships/tags" Target="../tags/tag326.xml" /><Relationship Id="rId3" Type="http://schemas.openxmlformats.org/officeDocument/2006/relationships/tags" Target="../tags/tag327.xml" /><Relationship Id="rId4" Type="http://schemas.openxmlformats.org/officeDocument/2006/relationships/tags" Target="../tags/tag328.xml" /><Relationship Id="rId5" Type="http://schemas.openxmlformats.org/officeDocument/2006/relationships/tags" Target="../tags/tag329.xml" /><Relationship Id="rId6" Type="http://schemas.openxmlformats.org/officeDocument/2006/relationships/slideMaster" Target="../slideMasters/slideMaster2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0.xml" /><Relationship Id="rId2" Type="http://schemas.openxmlformats.org/officeDocument/2006/relationships/tags" Target="../tags/tag331.xml" /><Relationship Id="rId3" Type="http://schemas.openxmlformats.org/officeDocument/2006/relationships/tags" Target="../tags/tag332.xml" /><Relationship Id="rId4" Type="http://schemas.openxmlformats.org/officeDocument/2006/relationships/tags" Target="../tags/tag333.xml" /><Relationship Id="rId5" Type="http://schemas.openxmlformats.org/officeDocument/2006/relationships/slideMaster" Target="../slideMasters/slideMaster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2" Type="http://schemas.openxmlformats.org/officeDocument/2006/relationships/slideMaster" Target="../slideMasters/slideMaster2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36.xml" /><Relationship Id="rId3" Type="http://schemas.openxmlformats.org/officeDocument/2006/relationships/tags" Target="../tags/tag337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tags" Target="../tags/tag340.xml" /><Relationship Id="rId7" Type="http://schemas.openxmlformats.org/officeDocument/2006/relationships/tags" Target="../tags/tag341.xml" /><Relationship Id="rId8" Type="http://schemas.openxmlformats.org/officeDocument/2006/relationships/tags" Target="../tags/tag342.xml" /><Relationship Id="rId9" Type="http://schemas.openxmlformats.org/officeDocument/2006/relationships/tags" Target="../tags/tag343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4.xml" /><Relationship Id="rId10" Type="http://schemas.openxmlformats.org/officeDocument/2006/relationships/tags" Target="../tags/tag351.xml" /><Relationship Id="rId11" Type="http://schemas.openxmlformats.org/officeDocument/2006/relationships/tags" Target="../tags/tag352.xml" /><Relationship Id="rId12" Type="http://schemas.openxmlformats.org/officeDocument/2006/relationships/tags" Target="../tags/tag353.xml" /><Relationship Id="rId13" Type="http://schemas.openxmlformats.org/officeDocument/2006/relationships/image" Target="../media/image13.png" /><Relationship Id="rId14" Type="http://schemas.openxmlformats.org/officeDocument/2006/relationships/tags" Target="../tags/tag354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1.png" /><Relationship Id="rId3" Type="http://schemas.openxmlformats.org/officeDocument/2006/relationships/image" Target="../media/image12.svg" /><Relationship Id="rId4" Type="http://schemas.openxmlformats.org/officeDocument/2006/relationships/tags" Target="../tags/tag345.xml" /><Relationship Id="rId5" Type="http://schemas.openxmlformats.org/officeDocument/2006/relationships/tags" Target="../tags/tag346.xml" /><Relationship Id="rId6" Type="http://schemas.openxmlformats.org/officeDocument/2006/relationships/tags" Target="../tags/tag347.xml" /><Relationship Id="rId7" Type="http://schemas.openxmlformats.org/officeDocument/2006/relationships/tags" Target="../tags/tag348.xml" /><Relationship Id="rId8" Type="http://schemas.openxmlformats.org/officeDocument/2006/relationships/tags" Target="../tags/tag349.xml" /><Relationship Id="rId9" Type="http://schemas.openxmlformats.org/officeDocument/2006/relationships/tags" Target="../tags/tag350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5.xml" /><Relationship Id="rId10" Type="http://schemas.openxmlformats.org/officeDocument/2006/relationships/tags" Target="../tags/tag362.xml" /><Relationship Id="rId11" Type="http://schemas.openxmlformats.org/officeDocument/2006/relationships/tags" Target="../tags/tag363.xml" /><Relationship Id="rId12" Type="http://schemas.openxmlformats.org/officeDocument/2006/relationships/tags" Target="../tags/tag364.xml" /><Relationship Id="rId13" Type="http://schemas.openxmlformats.org/officeDocument/2006/relationships/image" Target="../media/image13.png" /><Relationship Id="rId14" Type="http://schemas.openxmlformats.org/officeDocument/2006/relationships/tags" Target="../tags/tag365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1.png" /><Relationship Id="rId3" Type="http://schemas.openxmlformats.org/officeDocument/2006/relationships/image" Target="../media/image12.svg" /><Relationship Id="rId4" Type="http://schemas.openxmlformats.org/officeDocument/2006/relationships/tags" Target="../tags/tag356.xml" /><Relationship Id="rId5" Type="http://schemas.openxmlformats.org/officeDocument/2006/relationships/tags" Target="../tags/tag357.xml" /><Relationship Id="rId6" Type="http://schemas.openxmlformats.org/officeDocument/2006/relationships/tags" Target="../tags/tag358.xml" /><Relationship Id="rId7" Type="http://schemas.openxmlformats.org/officeDocument/2006/relationships/tags" Target="../tags/tag359.xml" /><Relationship Id="rId8" Type="http://schemas.openxmlformats.org/officeDocument/2006/relationships/tags" Target="../tags/tag360.xml" /><Relationship Id="rId9" Type="http://schemas.openxmlformats.org/officeDocument/2006/relationships/tags" Target="../tags/tag361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10" Type="http://schemas.openxmlformats.org/officeDocument/2006/relationships/tags" Target="../tags/tag373.xml" /><Relationship Id="rId11" Type="http://schemas.openxmlformats.org/officeDocument/2006/relationships/tags" Target="../tags/tag374.xml" /><Relationship Id="rId12" Type="http://schemas.openxmlformats.org/officeDocument/2006/relationships/tags" Target="../tags/tag375.xml" /><Relationship Id="rId13" Type="http://schemas.openxmlformats.org/officeDocument/2006/relationships/image" Target="../media/image13.png" /><Relationship Id="rId14" Type="http://schemas.openxmlformats.org/officeDocument/2006/relationships/tags" Target="../tags/tag37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1.png" /><Relationship Id="rId3" Type="http://schemas.openxmlformats.org/officeDocument/2006/relationships/image" Target="../media/image12.svg" /><Relationship Id="rId4" Type="http://schemas.openxmlformats.org/officeDocument/2006/relationships/tags" Target="../tags/tag367.xml" /><Relationship Id="rId5" Type="http://schemas.openxmlformats.org/officeDocument/2006/relationships/tags" Target="../tags/tag368.xml" /><Relationship Id="rId6" Type="http://schemas.openxmlformats.org/officeDocument/2006/relationships/tags" Target="../tags/tag369.xml" /><Relationship Id="rId7" Type="http://schemas.openxmlformats.org/officeDocument/2006/relationships/tags" Target="../tags/tag370.xml" /><Relationship Id="rId8" Type="http://schemas.openxmlformats.org/officeDocument/2006/relationships/tags" Target="../tags/tag371.xml" /><Relationship Id="rId9" Type="http://schemas.openxmlformats.org/officeDocument/2006/relationships/tags" Target="../tags/tag372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image" Target="../media/image13.png" /><Relationship Id="rId14" Type="http://schemas.openxmlformats.org/officeDocument/2006/relationships/tags" Target="../tags/tag387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1.png" /><Relationship Id="rId3" Type="http://schemas.openxmlformats.org/officeDocument/2006/relationships/image" Target="../media/image12.svg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8.xml" /><Relationship Id="rId10" Type="http://schemas.openxmlformats.org/officeDocument/2006/relationships/tags" Target="../tags/tag395.xml" /><Relationship Id="rId11" Type="http://schemas.openxmlformats.org/officeDocument/2006/relationships/tags" Target="../tags/tag396.xml" /><Relationship Id="rId12" Type="http://schemas.openxmlformats.org/officeDocument/2006/relationships/tags" Target="../tags/tag397.xml" /><Relationship Id="rId13" Type="http://schemas.openxmlformats.org/officeDocument/2006/relationships/image" Target="../media/image13.png" /><Relationship Id="rId14" Type="http://schemas.openxmlformats.org/officeDocument/2006/relationships/tags" Target="../tags/tag398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1.png" /><Relationship Id="rId3" Type="http://schemas.openxmlformats.org/officeDocument/2006/relationships/image" Target="../media/image12.svg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9.xml" /><Relationship Id="rId10" Type="http://schemas.openxmlformats.org/officeDocument/2006/relationships/tags" Target="../tags/tag406.xml" /><Relationship Id="rId11" Type="http://schemas.openxmlformats.org/officeDocument/2006/relationships/tags" Target="../tags/tag407.xml" /><Relationship Id="rId12" Type="http://schemas.openxmlformats.org/officeDocument/2006/relationships/tags" Target="../tags/tag408.xml" /><Relationship Id="rId13" Type="http://schemas.openxmlformats.org/officeDocument/2006/relationships/image" Target="../media/image13.png" /><Relationship Id="rId14" Type="http://schemas.openxmlformats.org/officeDocument/2006/relationships/tags" Target="../tags/tag409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1.png" /><Relationship Id="rId3" Type="http://schemas.openxmlformats.org/officeDocument/2006/relationships/image" Target="../media/image12.svg" /><Relationship Id="rId4" Type="http://schemas.openxmlformats.org/officeDocument/2006/relationships/tags" Target="../tags/tag400.xml" /><Relationship Id="rId5" Type="http://schemas.openxmlformats.org/officeDocument/2006/relationships/tags" Target="../tags/tag401.xml" /><Relationship Id="rId6" Type="http://schemas.openxmlformats.org/officeDocument/2006/relationships/tags" Target="../tags/tag402.xml" /><Relationship Id="rId7" Type="http://schemas.openxmlformats.org/officeDocument/2006/relationships/tags" Target="../tags/tag403.xml" /><Relationship Id="rId8" Type="http://schemas.openxmlformats.org/officeDocument/2006/relationships/tags" Target="../tags/tag404.xml" /><Relationship Id="rId9" Type="http://schemas.openxmlformats.org/officeDocument/2006/relationships/tags" Target="../tags/tag405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0.xml" /><Relationship Id="rId10" Type="http://schemas.openxmlformats.org/officeDocument/2006/relationships/tags" Target="../tags/tag417.xml" /><Relationship Id="rId11" Type="http://schemas.openxmlformats.org/officeDocument/2006/relationships/tags" Target="../tags/tag418.xml" /><Relationship Id="rId12" Type="http://schemas.openxmlformats.org/officeDocument/2006/relationships/tags" Target="../tags/tag419.xml" /><Relationship Id="rId13" Type="http://schemas.openxmlformats.org/officeDocument/2006/relationships/tags" Target="../tags/tag420.xml" /><Relationship Id="rId14" Type="http://schemas.openxmlformats.org/officeDocument/2006/relationships/tags" Target="../tags/tag421.xml" /><Relationship Id="rId15" Type="http://schemas.openxmlformats.org/officeDocument/2006/relationships/image" Target="../media/image16.png" /><Relationship Id="rId16" Type="http://schemas.openxmlformats.org/officeDocument/2006/relationships/tags" Target="../tags/tag422.xml" /><Relationship Id="rId17" Type="http://schemas.openxmlformats.org/officeDocument/2006/relationships/slideMaster" Target="../slideMasters/slideMaster2.xml" /><Relationship Id="rId2" Type="http://schemas.openxmlformats.org/officeDocument/2006/relationships/image" Target="../media/image14.png" /><Relationship Id="rId3" Type="http://schemas.openxmlformats.org/officeDocument/2006/relationships/image" Target="../media/image15.svg" /><Relationship Id="rId4" Type="http://schemas.openxmlformats.org/officeDocument/2006/relationships/tags" Target="../tags/tag411.xml" /><Relationship Id="rId5" Type="http://schemas.openxmlformats.org/officeDocument/2006/relationships/tags" Target="../tags/tag412.xml" /><Relationship Id="rId6" Type="http://schemas.openxmlformats.org/officeDocument/2006/relationships/tags" Target="../tags/tag413.xml" /><Relationship Id="rId7" Type="http://schemas.openxmlformats.org/officeDocument/2006/relationships/tags" Target="../tags/tag414.xml" /><Relationship Id="rId8" Type="http://schemas.openxmlformats.org/officeDocument/2006/relationships/tags" Target="../tags/tag415.xml" /><Relationship Id="rId9" Type="http://schemas.openxmlformats.org/officeDocument/2006/relationships/tags" Target="../tags/tag416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3.xml" /><Relationship Id="rId2" Type="http://schemas.openxmlformats.org/officeDocument/2006/relationships/slideMaster" Target="../slideMasters/slideMaster2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4.xml" /><Relationship Id="rId2" Type="http://schemas.openxmlformats.org/officeDocument/2006/relationships/image" Target="../media/image17.jpe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F614803-713C-495A-848E-13CD39592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A5B718B-E89A-4F91-8750-EE1082F77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F3A34C2-11A5-4A73-A87F-51BED8C1F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56978907-68F1-4E2C-8FA9-9F69BE4D3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2421F4D8-F558-4730-976D-3854F7140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47D94B53-9406-4940-8D06-30A8FD875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3FAF5531-9C15-4429-A779-75CC89B6E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6923AEA-0FBC-4B2C-89F8-A41615CFC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B7FE7625-06E8-42C5-84EF-AB2AE8CD4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7D4FA0D-1A31-4A81-B3E9-B3904F094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73E1B1C-21D7-4284-A7FF-BE4168CB1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前导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新课导入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求新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lin ang="8100000" scaled="1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探索新知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探求新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知识回顾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总结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F3EE12">
                    <a:tint val="66000"/>
                    <a:satMod val="160000"/>
                  </a:srgbClr>
                </a:gs>
                <a:gs pos="50000">
                  <a:srgbClr val="F3EE12">
                    <a:tint val="44500"/>
                    <a:satMod val="160000"/>
                  </a:srgbClr>
                </a:gs>
                <a:gs pos="100000">
                  <a:srgbClr val="F3EE12">
                    <a:tint val="23500"/>
                    <a:satMod val="16000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知识总结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知识总结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  <a:solidFill>
            <a:schemeClr val="accent1"/>
          </a:solidFill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小试牛刀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达标练习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7030A0">
                    <a:tint val="66000"/>
                    <a:satMod val="160000"/>
                  </a:srgbClr>
                </a:gs>
                <a:gs pos="50000">
                  <a:srgbClr val="7030A0">
                    <a:tint val="44500"/>
                    <a:satMod val="160000"/>
                  </a:srgbClr>
                </a:gs>
                <a:gs pos="100000">
                  <a:srgbClr val="7030A0">
                    <a:tint val="23500"/>
                    <a:satMod val="160000"/>
                  </a:srgbClr>
                </a:gs>
              </a:gsLst>
              <a:lin ang="5400000" scaled="1"/>
            </a:gradFill>
            <a:ln>
              <a:solidFill>
                <a:srgbClr val="7030A0"/>
              </a:solidFill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达标练习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lin ang="0" scaled="1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课后作业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1847457"/>
            <a:ext cx="504056" cy="52185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3168074"/>
            <a:ext cx="504056" cy="52185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-再见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2"/>
            </p:custDataLst>
          </p:nvPr>
        </p:nvSpPr>
        <p:spPr>
          <a:xfrm>
            <a:off x="3796768" y="1733220"/>
            <a:ext cx="4547896" cy="3410922"/>
          </a:xfrm>
          <a:prstGeom prst="ellipse">
            <a:avLst/>
          </a:prstGeom>
          <a:noFill/>
          <a:ln w="19050">
            <a:solidFill>
              <a:schemeClr val="bg1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" name="椭圆 7"/>
          <p:cNvSpPr/>
          <p:nvPr>
            <p:custDataLst>
              <p:tags r:id="rId3"/>
            </p:custDataLst>
          </p:nvPr>
        </p:nvSpPr>
        <p:spPr>
          <a:xfrm>
            <a:off x="3898928" y="1807420"/>
            <a:ext cx="4324215" cy="3243161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 rot="10800000">
            <a:off x="-96688" y="8211"/>
            <a:ext cx="12192000" cy="525889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>
            <a:off x="0" y="6343262"/>
            <a:ext cx="12192000" cy="525889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rot="205449" flipH="1">
            <a:off x="3961505" y="4376067"/>
            <a:ext cx="1247699" cy="985025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/>
          <a:stretch>
            <a:fillRect/>
          </a:stretch>
        </p:blipFill>
        <p:spPr>
          <a:xfrm rot="16995452">
            <a:off x="7107917" y="1649811"/>
            <a:ext cx="1247699" cy="98502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79743" y="6389433"/>
            <a:ext cx="270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89433"/>
            <a:ext cx="396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89433"/>
            <a:ext cx="270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4" name="标题 7"/>
          <p:cNvSpPr txBox="1"/>
          <p:nvPr userDrawn="1">
            <p:custDataLst>
              <p:tags r:id="rId13"/>
            </p:custDataLst>
          </p:nvPr>
        </p:nvSpPr>
        <p:spPr>
          <a:xfrm>
            <a:off x="4007657" y="2912836"/>
            <a:ext cx="4176686" cy="1086088"/>
          </a:xfrm>
          <a:prstGeom prst="rect">
            <a:avLst/>
          </a:prstGeom>
        </p:spPr>
        <p:txBody>
          <a:bodyPr vert="horz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1800" b="1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buSzTx/>
            </a:pPr>
            <a:r>
              <a:rPr lang="en-US" altLang="zh-CN" sz="5400" b="1" cap="none" spc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reflection blurRad="6350" stA="50000" endA="300" endPos="50000" dist="60007" dir="5400000" sy="-100000" algn="bl" rotWithShape="0"/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Thank you! </a:t>
            </a:r>
            <a:endParaRPr lang="en-US" altLang="zh-CN" sz="5400" b="1" cap="none" spc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reflection blurRad="6350" stA="50000" endA="300" endPos="50000" dist="60007" dir="5400000" sy="-100000" algn="bl" rotWithShape="0"/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-标题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3" name="椭圆 22"/>
          <p:cNvSpPr/>
          <p:nvPr>
            <p:custDataLst>
              <p:tags r:id="rId2"/>
            </p:custDataLst>
          </p:nvPr>
        </p:nvSpPr>
        <p:spPr>
          <a:xfrm>
            <a:off x="3575824" y="1532152"/>
            <a:ext cx="5040351" cy="3780263"/>
          </a:xfrm>
          <a:prstGeom prst="ellipse">
            <a:avLst/>
          </a:prstGeom>
          <a:noFill/>
          <a:ln w="19050">
            <a:solidFill>
              <a:schemeClr val="bg1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solidFill>
                <a:schemeClr val="lt1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4" name="椭圆 23"/>
          <p:cNvSpPr/>
          <p:nvPr>
            <p:custDataLst>
              <p:tags r:id="rId3"/>
            </p:custDataLst>
          </p:nvPr>
        </p:nvSpPr>
        <p:spPr>
          <a:xfrm>
            <a:off x="3699775" y="1625115"/>
            <a:ext cx="4792448" cy="3594336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solidFill>
                <a:schemeClr val="lt1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 rot="10800000">
            <a:off x="-96688" y="6358"/>
            <a:ext cx="12192000" cy="525889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1394552">
            <a:off x="7589552" y="4295067"/>
            <a:ext cx="1247699" cy="98502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6"/>
          <a:stretch>
            <a:fillRect/>
          </a:stretch>
        </p:blipFill>
        <p:spPr>
          <a:xfrm rot="4996177" flipH="1">
            <a:off x="3704031" y="1159377"/>
            <a:ext cx="1247699" cy="985025"/>
          </a:xfrm>
          <a:prstGeom prst="rect">
            <a:avLst/>
          </a:prstGeom>
        </p:spPr>
      </p:pic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89433"/>
            <a:ext cx="3960000" cy="237600"/>
          </a:xfrm>
        </p:spPr>
        <p:txBody>
          <a:bodyPr lIns="90000" tIns="46800" rIns="90000" bIns="46800">
            <a:noAutofit/>
          </a:bodyPr>
          <a:lstStyle>
            <a:lvl1pPr>
              <a:defRPr sz="1000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</a:defRPr>
            </a:lvl1pPr>
          </a:lstStyle>
          <a:p>
            <a:r>
              <a:rPr lang="zh-CN" altLang="en-US">
                <a:latin typeface="楷体" panose="02010609060101010101" pitchFamily="49" charset="-122"/>
              </a:rPr>
              <a:t>学科网出品</a:t>
            </a:r>
            <a:r>
              <a:rPr lang="en-US" altLang="zh-CN">
                <a:latin typeface="楷体" panose="02010609060101010101" pitchFamily="49" charset="-122"/>
              </a:rPr>
              <a:t>·</a:t>
            </a:r>
            <a:r>
              <a:rPr lang="zh-CN" altLang="en-US">
                <a:latin typeface="楷体" panose="02010609060101010101" pitchFamily="49" charset="-122"/>
              </a:rPr>
              <a:t>侵权必究</a:t>
            </a:r>
            <a:endParaRPr lang="zh-CN" altLang="en-US">
              <a:latin typeface="楷体" panose="02010609060101010101" pitchFamily="49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>
            <a:off x="0" y="6325754"/>
            <a:ext cx="12192000" cy="525889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目标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27" name="组合 26"/>
          <p:cNvGrpSpPr/>
          <p:nvPr userDrawn="1">
            <p:custDataLst>
              <p:tags r:id="rId2"/>
            </p:custDataLst>
          </p:nvPr>
        </p:nvGrpSpPr>
        <p:grpSpPr>
          <a:xfrm>
            <a:off x="4801123" y="1421928"/>
            <a:ext cx="594513" cy="532449"/>
            <a:chOff x="4676940" y="1196511"/>
            <a:chExt cx="594513" cy="532449"/>
          </a:xfrm>
        </p:grpSpPr>
        <p:sp>
          <p:nvSpPr>
            <p:cNvPr id="9" name="椭圆 8"/>
            <p:cNvSpPr/>
            <p:nvPr userDrawn="1">
              <p:custDataLst>
                <p:tags r:id="rId3"/>
              </p:custDataLst>
            </p:nvPr>
          </p:nvSpPr>
          <p:spPr>
            <a:xfrm>
              <a:off x="4676940" y="1196511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0" name="TextBox 2"/>
            <p:cNvSpPr txBox="1"/>
            <p:nvPr userDrawn="1">
              <p:custDataLst>
                <p:tags r:id="rId4"/>
              </p:custDataLst>
            </p:nvPr>
          </p:nvSpPr>
          <p:spPr>
            <a:xfrm>
              <a:off x="4689527" y="1288447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01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6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4978392" y="1420700"/>
              <a:ext cx="293061" cy="308260"/>
            </a:xfrm>
            <a:prstGeom prst="rect">
              <a:avLst/>
            </a:prstGeom>
          </p:spPr>
        </p:pic>
      </p:grpSp>
      <p:grpSp>
        <p:nvGrpSpPr>
          <p:cNvPr id="26" name="组合 25"/>
          <p:cNvGrpSpPr/>
          <p:nvPr userDrawn="1">
            <p:custDataLst>
              <p:tags r:id="rId7"/>
            </p:custDataLst>
          </p:nvPr>
        </p:nvGrpSpPr>
        <p:grpSpPr>
          <a:xfrm>
            <a:off x="4799856" y="4797152"/>
            <a:ext cx="661011" cy="529916"/>
            <a:chOff x="4675673" y="4571735"/>
            <a:chExt cx="661011" cy="529916"/>
          </a:xfrm>
        </p:grpSpPr>
        <p:sp>
          <p:nvSpPr>
            <p:cNvPr id="13" name="椭圆 12"/>
            <p:cNvSpPr/>
            <p:nvPr userDrawn="1">
              <p:custDataLst>
                <p:tags r:id="rId8"/>
              </p:custDataLst>
            </p:nvPr>
          </p:nvSpPr>
          <p:spPr>
            <a:xfrm>
              <a:off x="4675673" y="4571735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4" name="TextBox 2"/>
            <p:cNvSpPr txBox="1"/>
            <p:nvPr userDrawn="1">
              <p:custDataLst>
                <p:tags r:id="rId9"/>
              </p:custDataLst>
            </p:nvPr>
          </p:nvSpPr>
          <p:spPr>
            <a:xfrm>
              <a:off x="4689528" y="4659281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03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10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5043623" y="4793391"/>
              <a:ext cx="293061" cy="308260"/>
            </a:xfrm>
            <a:prstGeom prst="rect">
              <a:avLst/>
            </a:prstGeom>
          </p:spPr>
        </p:pic>
      </p:grpSp>
      <p:grpSp>
        <p:nvGrpSpPr>
          <p:cNvPr id="25" name="组合 24"/>
          <p:cNvGrpSpPr/>
          <p:nvPr userDrawn="1">
            <p:custDataLst>
              <p:tags r:id="rId11"/>
            </p:custDataLst>
          </p:nvPr>
        </p:nvGrpSpPr>
        <p:grpSpPr>
          <a:xfrm>
            <a:off x="4799856" y="3073582"/>
            <a:ext cx="661011" cy="500625"/>
            <a:chOff x="4675673" y="2848165"/>
            <a:chExt cx="661011" cy="500625"/>
          </a:xfrm>
        </p:grpSpPr>
        <p:sp>
          <p:nvSpPr>
            <p:cNvPr id="16" name="椭圆 15"/>
            <p:cNvSpPr/>
            <p:nvPr userDrawn="1">
              <p:custDataLst>
                <p:tags r:id="rId12"/>
              </p:custDataLst>
            </p:nvPr>
          </p:nvSpPr>
          <p:spPr>
            <a:xfrm>
              <a:off x="4676940" y="2848165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7" name="TextBox 2"/>
            <p:cNvSpPr txBox="1"/>
            <p:nvPr userDrawn="1">
              <p:custDataLst>
                <p:tags r:id="rId13"/>
              </p:custDataLst>
            </p:nvPr>
          </p:nvSpPr>
          <p:spPr>
            <a:xfrm>
              <a:off x="4675673" y="2949386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02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8" name="图片 17"/>
            <p:cNvPicPr>
              <a:picLocks noChangeAspect="1"/>
            </p:cNvPicPr>
            <p:nvPr userDrawn="1">
              <p:custDataLst>
                <p:tags r:id="rId14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5043623" y="2979892"/>
              <a:ext cx="293061" cy="308260"/>
            </a:xfrm>
            <a:prstGeom prst="rect">
              <a:avLst/>
            </a:prstGeom>
          </p:spPr>
        </p:pic>
      </p:grpSp>
      <p:grpSp>
        <p:nvGrpSpPr>
          <p:cNvPr id="19" name="组合 18"/>
          <p:cNvGrpSpPr/>
          <p:nvPr userDrawn="1">
            <p:custDataLst>
              <p:tags r:id="rId15"/>
            </p:custDataLst>
          </p:nvPr>
        </p:nvGrpSpPr>
        <p:grpSpPr>
          <a:xfrm>
            <a:off x="430480" y="1771484"/>
            <a:ext cx="4051935" cy="3719573"/>
            <a:chOff x="666337" y="1559190"/>
            <a:chExt cx="4051935" cy="3719573"/>
          </a:xfrm>
        </p:grpSpPr>
        <p:sp>
          <p:nvSpPr>
            <p:cNvPr id="20" name="椭圆 19"/>
            <p:cNvSpPr/>
            <p:nvPr>
              <p:custDataLst>
                <p:tags r:id="rId16"/>
              </p:custDataLst>
            </p:nvPr>
          </p:nvSpPr>
          <p:spPr>
            <a:xfrm>
              <a:off x="1424324" y="2175684"/>
              <a:ext cx="2350975" cy="2350975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pic>
          <p:nvPicPr>
            <p:cNvPr id="21" name="图片 20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7"/>
            <a:srcRect t="17" b="17"/>
            <a:stretch>
              <a:fillRect/>
            </a:stretch>
          </p:blipFill>
          <p:spPr>
            <a:xfrm>
              <a:off x="666337" y="1559190"/>
              <a:ext cx="4051935" cy="3719573"/>
            </a:xfrm>
            <a:prstGeom prst="rect">
              <a:avLst/>
            </a:prstGeom>
          </p:spPr>
        </p:pic>
        <p:sp>
          <p:nvSpPr>
            <p:cNvPr id="22" name="TextBox 2"/>
            <p:cNvSpPr txBox="1"/>
            <p:nvPr>
              <p:custDataLst>
                <p:tags r:id="rId19"/>
              </p:custDataLst>
            </p:nvPr>
          </p:nvSpPr>
          <p:spPr>
            <a:xfrm>
              <a:off x="1359656" y="2962509"/>
              <a:ext cx="2480310" cy="691833"/>
            </a:xfrm>
            <a:prstGeom prst="rect">
              <a:avLst/>
            </a:prstGeom>
            <a:noFill/>
          </p:spPr>
          <p:txBody>
            <a:bodyPr wrap="square" rtlCol="0">
              <a:noAutofit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fontAlgn="auto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/>
              </a:pPr>
              <a:r>
                <a:rPr lang="zh-CN" altLang="en-US" sz="4000" b="1"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学习目标</a:t>
              </a:r>
              <a:endParaRPr lang="zh-CN" altLang="en-US" sz="40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重点难点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2"/>
            </p:custDataLst>
          </p:nvPr>
        </p:nvGrpSpPr>
        <p:grpSpPr>
          <a:xfrm>
            <a:off x="783174" y="2850403"/>
            <a:ext cx="2715049" cy="707385"/>
            <a:chOff x="487522" y="2290790"/>
            <a:chExt cx="2715049" cy="707385"/>
          </a:xfrm>
        </p:grpSpPr>
        <p:pic>
          <p:nvPicPr>
            <p:cNvPr id="11" name="图片 10" descr="图片1"/>
            <p:cNvPicPr/>
            <p:nvPr>
              <p:custDataLst>
                <p:tags r:id="rId4"/>
              </p:custDataLst>
            </p:nvPr>
          </p:nvPicPr>
          <p:blipFill>
            <a:blip r:embed="rId3">
              <a:duotone>
                <a:prstClr val="black"/>
                <a:schemeClr val="accent1">
                  <a:tint val="45000"/>
                  <a:satMod val="400000"/>
                </a:schemeClr>
              </a:duotone>
            </a:blip>
            <a:stretch>
              <a:fillRect/>
            </a:stretch>
          </p:blipFill>
          <p:spPr>
            <a:xfrm>
              <a:off x="487522" y="2290790"/>
              <a:ext cx="2418150" cy="707385"/>
            </a:xfrm>
            <a:prstGeom prst="rect">
              <a:avLst/>
            </a:prstGeom>
          </p:spPr>
        </p:pic>
        <p:sp>
          <p:nvSpPr>
            <p:cNvPr id="12" name="矩形 11"/>
            <p:cNvSpPr/>
            <p:nvPr>
              <p:custDataLst>
                <p:tags r:id="rId5"/>
              </p:custDataLst>
            </p:nvPr>
          </p:nvSpPr>
          <p:spPr>
            <a:xfrm>
              <a:off x="831781" y="2290790"/>
              <a:ext cx="237079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chemeClr val="l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重  点</a:t>
              </a:r>
              <a:endParaRPr lang="zh-CN" altLang="en-US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3" name="组合 12"/>
          <p:cNvGrpSpPr/>
          <p:nvPr userDrawn="1">
            <p:custDataLst>
              <p:tags r:id="rId6"/>
            </p:custDataLst>
          </p:nvPr>
        </p:nvGrpSpPr>
        <p:grpSpPr>
          <a:xfrm>
            <a:off x="783174" y="4427852"/>
            <a:ext cx="2425155" cy="707385"/>
            <a:chOff x="313582" y="4034482"/>
            <a:chExt cx="2425155" cy="707385"/>
          </a:xfrm>
        </p:grpSpPr>
        <p:pic>
          <p:nvPicPr>
            <p:cNvPr id="14" name="图片 13" descr="图片1"/>
            <p:cNvPicPr/>
            <p:nvPr>
              <p:custDataLst>
                <p:tags r:id="rId7"/>
              </p:custDataLst>
            </p:nvPr>
          </p:nvPicPr>
          <p:blipFill>
            <a:blip r:embed="rId3">
              <a:duotone>
                <a:prstClr val="black"/>
                <a:schemeClr val="accent1">
                  <a:tint val="45000"/>
                  <a:satMod val="400000"/>
                </a:schemeClr>
              </a:duotone>
            </a:blip>
            <a:stretch>
              <a:fillRect/>
            </a:stretch>
          </p:blipFill>
          <p:spPr>
            <a:xfrm>
              <a:off x="313582" y="4034482"/>
              <a:ext cx="2418151" cy="707385"/>
            </a:xfrm>
            <a:prstGeom prst="rect">
              <a:avLst/>
            </a:prstGeom>
          </p:spPr>
        </p:pic>
        <p:sp>
          <p:nvSpPr>
            <p:cNvPr id="15" name="矩形 14"/>
            <p:cNvSpPr/>
            <p:nvPr>
              <p:custDataLst>
                <p:tags r:id="rId8"/>
              </p:custDataLst>
            </p:nvPr>
          </p:nvSpPr>
          <p:spPr>
            <a:xfrm>
              <a:off x="658477" y="4056400"/>
              <a:ext cx="208026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600">
                  <a:solidFill>
                    <a:schemeClr val="l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难  点</a:t>
              </a:r>
              <a:endParaRPr lang="en-US" altLang="zh-CN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6" name="组合 15"/>
          <p:cNvGrpSpPr/>
          <p:nvPr userDrawn="1">
            <p:custDataLst>
              <p:tags r:id="rId9"/>
            </p:custDataLst>
          </p:nvPr>
        </p:nvGrpSpPr>
        <p:grpSpPr>
          <a:xfrm rot="16200000" flipV="1">
            <a:off x="3396234" y="2720965"/>
            <a:ext cx="203977" cy="1008554"/>
            <a:chOff x="3018859" y="2491912"/>
            <a:chExt cx="248782" cy="1230089"/>
          </a:xfrm>
        </p:grpSpPr>
        <p:cxnSp>
          <p:nvCxnSpPr>
            <p:cNvPr id="17" name="直接连接符 16"/>
            <p:cNvCxnSpPr/>
            <p:nvPr>
              <p:custDataLst>
                <p:tags r:id="rId10"/>
              </p:custDataLst>
            </p:nvPr>
          </p:nvCxnSpPr>
          <p:spPr>
            <a:xfrm flipH="1" flipV="1">
              <a:off x="3143250" y="2743200"/>
              <a:ext cx="0" cy="978801"/>
            </a:xfrm>
            <a:prstGeom prst="line">
              <a:avLst/>
            </a:prstGeom>
            <a:ln w="28575">
              <a:solidFill>
                <a:srgbClr val="87B3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椭圆 17"/>
            <p:cNvSpPr/>
            <p:nvPr>
              <p:custDataLst>
                <p:tags r:id="rId11"/>
              </p:custDataLst>
            </p:nvPr>
          </p:nvSpPr>
          <p:spPr>
            <a:xfrm>
              <a:off x="3018859" y="2491912"/>
              <a:ext cx="248782" cy="248782"/>
            </a:xfrm>
            <a:prstGeom prst="ellipse">
              <a:avLst/>
            </a:prstGeom>
            <a:noFill/>
            <a:ln w="28575">
              <a:solidFill>
                <a:srgbClr val="87B3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9" name="组合 18"/>
          <p:cNvGrpSpPr/>
          <p:nvPr userDrawn="1">
            <p:custDataLst>
              <p:tags r:id="rId12"/>
            </p:custDataLst>
          </p:nvPr>
        </p:nvGrpSpPr>
        <p:grpSpPr>
          <a:xfrm rot="16200000" flipV="1">
            <a:off x="3396870" y="4300910"/>
            <a:ext cx="203977" cy="1008554"/>
            <a:chOff x="3018859" y="2491912"/>
            <a:chExt cx="248782" cy="1230089"/>
          </a:xfrm>
        </p:grpSpPr>
        <p:cxnSp>
          <p:nvCxnSpPr>
            <p:cNvPr id="20" name="直接连接符 19"/>
            <p:cNvCxnSpPr/>
            <p:nvPr>
              <p:custDataLst>
                <p:tags r:id="rId13"/>
              </p:custDataLst>
            </p:nvPr>
          </p:nvCxnSpPr>
          <p:spPr>
            <a:xfrm flipH="1" flipV="1">
              <a:off x="3143250" y="2743200"/>
              <a:ext cx="0" cy="978801"/>
            </a:xfrm>
            <a:prstGeom prst="line">
              <a:avLst/>
            </a:prstGeom>
            <a:ln w="28575">
              <a:solidFill>
                <a:srgbClr val="87B3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椭圆 20"/>
            <p:cNvSpPr/>
            <p:nvPr>
              <p:custDataLst>
                <p:tags r:id="rId14"/>
              </p:custDataLst>
            </p:nvPr>
          </p:nvSpPr>
          <p:spPr>
            <a:xfrm>
              <a:off x="3018859" y="2491912"/>
              <a:ext cx="248782" cy="248782"/>
            </a:xfrm>
            <a:prstGeom prst="ellipse">
              <a:avLst/>
            </a:prstGeom>
            <a:noFill/>
            <a:ln w="28575">
              <a:solidFill>
                <a:srgbClr val="87B3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22" name="矩形 21"/>
          <p:cNvSpPr/>
          <p:nvPr userDrawn="1">
            <p:custDataLst>
              <p:tags r:id="rId15"/>
            </p:custDataLst>
          </p:nvPr>
        </p:nvSpPr>
        <p:spPr>
          <a:xfrm>
            <a:off x="4039771" y="2682094"/>
            <a:ext cx="5068570" cy="120142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chemeClr val="dk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5" name="文本框 24"/>
          <p:cNvSpPr txBox="1"/>
          <p:nvPr userDrawn="1">
            <p:custDataLst>
              <p:tags r:id="rId16"/>
            </p:custDataLst>
          </p:nvPr>
        </p:nvSpPr>
        <p:spPr>
          <a:xfrm>
            <a:off x="5184341" y="900532"/>
            <a:ext cx="2039341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dk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重点 难点</a:t>
            </a:r>
            <a:endParaRPr lang="zh-CN" altLang="en-US" sz="3200" b="1">
              <a:solidFill>
                <a:schemeClr val="dk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6" name="Picture 16" descr="꽃"/>
          <p:cNvPicPr>
            <a:picLocks noChangeAspect="1" noChangeArrowheads="1"/>
          </p:cNvPicPr>
          <p:nvPr userDrawn="1">
            <p:custDataLst>
              <p:tags r:id="rId18"/>
            </p:custDataLst>
          </p:nvPr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1323" y="380900"/>
            <a:ext cx="1756906" cy="1695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7" name="直接连接符 26"/>
          <p:cNvCxnSpPr/>
          <p:nvPr userDrawn="1">
            <p:custDataLst>
              <p:tags r:id="rId19"/>
            </p:custDataLst>
          </p:nvPr>
        </p:nvCxnSpPr>
        <p:spPr>
          <a:xfrm>
            <a:off x="5159896" y="1460781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 userDrawn="1">
            <p:custDataLst>
              <p:tags r:id="rId20"/>
            </p:custDataLst>
          </p:nvPr>
        </p:nvCxnSpPr>
        <p:spPr>
          <a:xfrm>
            <a:off x="5159896" y="1485307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28600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  <p:custDataLst>
              <p:tags r:id="rId3"/>
            </p:custDataLst>
          </p:nvPr>
        </p:nvSpPr>
        <p:spPr>
          <a:xfrm>
            <a:off x="609600" y="1600200"/>
            <a:ext cx="10972800" cy="4495800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2D265-AFAD-41A8-927A-DC1A526ED023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1DD1A1-6A5A-4F69-B9D2-12F84632CC87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  <p:custDataLst>
              <p:tags r:id="rId2"/>
            </p:custDataLst>
          </p:nvPr>
        </p:nvSpPr>
        <p:spPr>
          <a:xfrm>
            <a:off x="609600" y="274640"/>
            <a:ext cx="10972800" cy="5851525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 fontAlgn="base">
              <a:buFontTx/>
              <a:buNone/>
              <a:defRPr sz="1850" noProof="0">
                <a:solidFill>
                  <a:schemeClr val="tx1"/>
                </a:solidFill>
                <a:latin typeface="楷体" panose="02010609060101010101" pitchFamily="49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 fontAlgn="base">
              <a:buFontTx/>
              <a:buNone/>
              <a:defRPr sz="1850" noProof="0">
                <a:solidFill>
                  <a:schemeClr val="tx1"/>
                </a:solidFill>
                <a:latin typeface="楷体" panose="02010609060101010101" pitchFamily="49" charset="-122"/>
                <a:ea typeface="+mn-ea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sz="1850"/>
            </a:lvl1pPr>
          </a:lstStyle>
          <a:p>
            <a:pPr>
              <a:defRPr/>
            </a:pPr>
            <a:fld id="{8AD718B1-2ADE-48EF-8A85-2635CA282065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9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772C59-2460-4662-B5D0-79001BD1C761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07E9A-0804-4EDC-B911-0E8B61616DF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0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660B79-09A2-4B79-8224-5DBDC6B3B123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27C100-981B-4ABF-B6B7-3BEAAD7DCB5D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2_情景导入">
    <p:bg>
      <p:bgPr>
        <a:gradFill rotWithShape="0">
          <a:gsLst>
            <a:gs pos="0">
              <a:srgbClr val="FDFDFD">
                <a:alpha val="100000"/>
              </a:srgbClr>
            </a:gs>
            <a:gs pos="74001">
              <a:srgbClr val="F0F0F0">
                <a:alpha val="100000"/>
              </a:srgbClr>
            </a:gs>
            <a:gs pos="83000">
              <a:srgbClr val="F0F0F0">
                <a:alpha val="100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cxnSp>
        <p:nvCxnSpPr>
          <p:cNvPr id="20482" name="直接连接符 6"/>
          <p:cNvCxnSpPr/>
          <p:nvPr>
            <p:custDataLst>
              <p:tags r:id="rId2"/>
            </p:custDataLst>
          </p:nvPr>
        </p:nvCxnSpPr>
        <p:spPr>
          <a:xfrm>
            <a:off x="0" y="831850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pic>
        <p:nvPicPr>
          <p:cNvPr id="20483" name="图片 8" descr="logo1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096500" y="214313"/>
            <a:ext cx="1583267" cy="431800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20484" name="直接连接符 8"/>
          <p:cNvCxnSpPr/>
          <p:nvPr>
            <p:custDataLst>
              <p:tags r:id="rId5"/>
            </p:custDataLst>
          </p:nvPr>
        </p:nvCxnSpPr>
        <p:spPr>
          <a:xfrm>
            <a:off x="0" y="785813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20485" name="燕尾形箭头 9"/>
          <p:cNvSpPr/>
          <p:nvPr>
            <p:custDataLst>
              <p:tags r:id="rId6"/>
            </p:custDataLst>
          </p:nvPr>
        </p:nvSpPr>
        <p:spPr>
          <a:xfrm>
            <a:off x="190500" y="411163"/>
            <a:ext cx="285751" cy="285750"/>
          </a:xfrm>
          <a:prstGeom prst="notchedRightArrow">
            <a:avLst>
              <a:gd name="adj1" fmla="val 50000"/>
              <a:gd name="adj2" fmla="val 50000"/>
            </a:avLst>
          </a:prstGeom>
          <a:solidFill>
            <a:srgbClr val="2DAAF7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0" hangingPunct="0"/>
            <a:endParaRPr lang="zh-CN" altLang="en-US"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6" name="燕尾形 10"/>
          <p:cNvSpPr/>
          <p:nvPr>
            <p:custDataLst>
              <p:tags r:id="rId7"/>
            </p:custDataLst>
          </p:nvPr>
        </p:nvSpPr>
        <p:spPr>
          <a:xfrm>
            <a:off x="5672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7" name="燕尾形 11"/>
          <p:cNvSpPr/>
          <p:nvPr>
            <p:custDataLst>
              <p:tags r:id="rId8"/>
            </p:custDataLst>
          </p:nvPr>
        </p:nvSpPr>
        <p:spPr>
          <a:xfrm>
            <a:off x="226271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FF000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8" name="燕尾形 12"/>
          <p:cNvSpPr/>
          <p:nvPr>
            <p:custDataLst>
              <p:tags r:id="rId9"/>
            </p:custDataLst>
          </p:nvPr>
        </p:nvSpPr>
        <p:spPr>
          <a:xfrm>
            <a:off x="39454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9" name="燕尾形 13"/>
          <p:cNvSpPr/>
          <p:nvPr>
            <p:custDataLst>
              <p:tags r:id="rId10"/>
            </p:custDataLst>
          </p:nvPr>
        </p:nvSpPr>
        <p:spPr>
          <a:xfrm>
            <a:off x="56218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0" name="文本框 14"/>
          <p:cNvSpPr/>
          <p:nvPr>
            <p:custDataLst>
              <p:tags r:id="rId11"/>
            </p:custDataLst>
          </p:nvPr>
        </p:nvSpPr>
        <p:spPr>
          <a:xfrm>
            <a:off x="518584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情境导入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1" name="文本框 15"/>
          <p:cNvSpPr/>
          <p:nvPr>
            <p:custDataLst>
              <p:tags r:id="rId12"/>
            </p:custDataLst>
          </p:nvPr>
        </p:nvSpPr>
        <p:spPr>
          <a:xfrm>
            <a:off x="2201333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新知探究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2" name="文本框 16"/>
          <p:cNvSpPr/>
          <p:nvPr>
            <p:custDataLst>
              <p:tags r:id="rId13"/>
            </p:custDataLst>
          </p:nvPr>
        </p:nvSpPr>
        <p:spPr>
          <a:xfrm>
            <a:off x="3871384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巩固练习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3" name="文本框 17"/>
          <p:cNvSpPr/>
          <p:nvPr>
            <p:custDataLst>
              <p:tags r:id="rId14"/>
            </p:custDataLst>
          </p:nvPr>
        </p:nvSpPr>
        <p:spPr>
          <a:xfrm>
            <a:off x="5571067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课堂小结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0494" name="图片 6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" t="3415" r="381" b="1060"/>
          <a:stretch>
            <a:fillRect/>
          </a:stretch>
        </p:blipFill>
        <p:spPr>
          <a:xfrm>
            <a:off x="0" y="192088"/>
            <a:ext cx="12192000" cy="666591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3_情景导入">
    <p:bg>
      <p:bgPr>
        <a:gradFill rotWithShape="0">
          <a:gsLst>
            <a:gs pos="0">
              <a:srgbClr val="FDFDFD">
                <a:alpha val="100000"/>
              </a:srgbClr>
            </a:gs>
            <a:gs pos="74001">
              <a:srgbClr val="F0F0F0">
                <a:alpha val="100000"/>
              </a:srgbClr>
            </a:gs>
            <a:gs pos="83000">
              <a:srgbClr val="F0F0F0">
                <a:alpha val="100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cxnSp>
        <p:nvCxnSpPr>
          <p:cNvPr id="21506" name="直接连接符 6"/>
          <p:cNvCxnSpPr/>
          <p:nvPr>
            <p:custDataLst>
              <p:tags r:id="rId2"/>
            </p:custDataLst>
          </p:nvPr>
        </p:nvCxnSpPr>
        <p:spPr>
          <a:xfrm>
            <a:off x="0" y="831850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pic>
        <p:nvPicPr>
          <p:cNvPr id="21507" name="图片 8" descr="logo1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096500" y="214313"/>
            <a:ext cx="1583267" cy="431800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21508" name="直接连接符 8"/>
          <p:cNvCxnSpPr/>
          <p:nvPr>
            <p:custDataLst>
              <p:tags r:id="rId5"/>
            </p:custDataLst>
          </p:nvPr>
        </p:nvCxnSpPr>
        <p:spPr>
          <a:xfrm>
            <a:off x="0" y="785813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21509" name="燕尾形箭头 9"/>
          <p:cNvSpPr/>
          <p:nvPr>
            <p:custDataLst>
              <p:tags r:id="rId6"/>
            </p:custDataLst>
          </p:nvPr>
        </p:nvSpPr>
        <p:spPr>
          <a:xfrm>
            <a:off x="190500" y="411163"/>
            <a:ext cx="285751" cy="285750"/>
          </a:xfrm>
          <a:prstGeom prst="notchedRightArrow">
            <a:avLst>
              <a:gd name="adj1" fmla="val 50000"/>
              <a:gd name="adj2" fmla="val 50000"/>
            </a:avLst>
          </a:prstGeom>
          <a:solidFill>
            <a:srgbClr val="2DAAF7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0" hangingPunct="0"/>
            <a:endParaRPr lang="zh-CN" altLang="en-US"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0" name="燕尾形 10"/>
          <p:cNvSpPr/>
          <p:nvPr>
            <p:custDataLst>
              <p:tags r:id="rId7"/>
            </p:custDataLst>
          </p:nvPr>
        </p:nvSpPr>
        <p:spPr>
          <a:xfrm>
            <a:off x="5672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1" name="燕尾形 11"/>
          <p:cNvSpPr/>
          <p:nvPr>
            <p:custDataLst>
              <p:tags r:id="rId8"/>
            </p:custDataLst>
          </p:nvPr>
        </p:nvSpPr>
        <p:spPr>
          <a:xfrm>
            <a:off x="226271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2" name="燕尾形 12"/>
          <p:cNvSpPr/>
          <p:nvPr>
            <p:custDataLst>
              <p:tags r:id="rId9"/>
            </p:custDataLst>
          </p:nvPr>
        </p:nvSpPr>
        <p:spPr>
          <a:xfrm>
            <a:off x="39454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FF000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3" name="燕尾形 13"/>
          <p:cNvSpPr/>
          <p:nvPr>
            <p:custDataLst>
              <p:tags r:id="rId10"/>
            </p:custDataLst>
          </p:nvPr>
        </p:nvSpPr>
        <p:spPr>
          <a:xfrm>
            <a:off x="56218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4" name="文本框 14"/>
          <p:cNvSpPr/>
          <p:nvPr>
            <p:custDataLst>
              <p:tags r:id="rId11"/>
            </p:custDataLst>
          </p:nvPr>
        </p:nvSpPr>
        <p:spPr>
          <a:xfrm>
            <a:off x="518584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情境导入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5" name="文本框 15"/>
          <p:cNvSpPr/>
          <p:nvPr>
            <p:custDataLst>
              <p:tags r:id="rId12"/>
            </p:custDataLst>
          </p:nvPr>
        </p:nvSpPr>
        <p:spPr>
          <a:xfrm>
            <a:off x="2201333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新知探究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6" name="文本框 16"/>
          <p:cNvSpPr/>
          <p:nvPr>
            <p:custDataLst>
              <p:tags r:id="rId13"/>
            </p:custDataLst>
          </p:nvPr>
        </p:nvSpPr>
        <p:spPr>
          <a:xfrm>
            <a:off x="3871384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巩固练习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7" name="文本框 17"/>
          <p:cNvSpPr/>
          <p:nvPr>
            <p:custDataLst>
              <p:tags r:id="rId14"/>
            </p:custDataLst>
          </p:nvPr>
        </p:nvSpPr>
        <p:spPr>
          <a:xfrm>
            <a:off x="5571067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课堂小结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1518" name="图片 6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" t="3415" r="381" b="1060"/>
          <a:stretch>
            <a:fillRect/>
          </a:stretch>
        </p:blipFill>
        <p:spPr>
          <a:xfrm>
            <a:off x="0" y="192088"/>
            <a:ext cx="12192000" cy="666591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TwoObj" preserve="1">
  <p:cSld name="标题，文本与两项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  <p:custDataLst>
              <p:tags r:id="rId3"/>
            </p:custDataLst>
          </p:nvPr>
        </p:nvSpPr>
        <p:spPr>
          <a:xfrm>
            <a:off x="609600" y="1600200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  <p:custDataLst>
              <p:tags r:id="rId4"/>
            </p:custDataLst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  <p:custDataLst>
              <p:tags r:id="rId5"/>
            </p:custDataLst>
          </p:nvPr>
        </p:nvSpPr>
        <p:spPr>
          <a:xfrm>
            <a:off x="6197600" y="3938588"/>
            <a:ext cx="5384800" cy="21875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  <p:custDataLst>
              <p:tags r:id="rId3"/>
            </p:custDataLst>
          </p:nvPr>
        </p:nvSpPr>
        <p:spPr>
          <a:xfrm>
            <a:off x="609600" y="1600200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97600" y="1600200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 userDrawn="1">
            <p:custDataLst>
              <p:tags r:id="rId2"/>
            </p:custDataLst>
          </p:nvPr>
        </p:nvGrpSpPr>
        <p:grpSpPr>
          <a:xfrm>
            <a:off x="-1" y="-1"/>
            <a:ext cx="12209931" cy="6858000"/>
            <a:chOff x="-1" y="-1"/>
            <a:chExt cx="12209930" cy="6858000"/>
          </a:xfrm>
        </p:grpSpPr>
        <p:sp>
          <p:nvSpPr>
            <p:cNvPr id="5" name="矩形 4"/>
            <p:cNvSpPr/>
            <p:nvPr userDrawn="1">
              <p:custDataLst>
                <p:tags r:id="rId3"/>
              </p:custDataLst>
            </p:nvPr>
          </p:nvSpPr>
          <p:spPr>
            <a:xfrm>
              <a:off x="0" y="-1"/>
              <a:ext cx="12204700" cy="6858000"/>
            </a:xfrm>
            <a:prstGeom prst="rect">
              <a:avLst/>
            </a:prstGeom>
            <a:solidFill>
              <a:srgbClr val="D4F2F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5">
                <a:cs typeface="楷体" panose="02010609060101010101" pitchFamily="49" charset="-122"/>
              </a:endParaRPr>
            </a:p>
          </p:txBody>
        </p:sp>
        <p:sp>
          <p:nvSpPr>
            <p:cNvPr id="6" name="矩形 5"/>
            <p:cNvSpPr/>
            <p:nvPr userDrawn="1">
              <p:custDataLst>
                <p:tags r:id="rId4"/>
              </p:custDataLst>
            </p:nvPr>
          </p:nvSpPr>
          <p:spPr>
            <a:xfrm>
              <a:off x="0" y="6476999"/>
              <a:ext cx="12206514" cy="381000"/>
            </a:xfrm>
            <a:prstGeom prst="rect">
              <a:avLst/>
            </a:prstGeom>
            <a:solidFill>
              <a:srgbClr val="FCF3B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5">
                <a:cs typeface="楷体" panose="02010609060101010101" pitchFamily="49" charset="-122"/>
              </a:endParaRPr>
            </a:p>
          </p:txBody>
        </p:sp>
        <p:grpSp>
          <p:nvGrpSpPr>
            <p:cNvPr id="7" name="组合 6"/>
            <p:cNvGrpSpPr/>
            <p:nvPr userDrawn="1">
              <p:custDataLst>
                <p:tags r:id="rId5"/>
              </p:custDataLst>
            </p:nvPr>
          </p:nvGrpSpPr>
          <p:grpSpPr>
            <a:xfrm>
              <a:off x="-1" y="0"/>
              <a:ext cx="12201525" cy="342987"/>
              <a:chOff x="0" y="1"/>
              <a:chExt cx="11899968" cy="334510"/>
            </a:xfrm>
          </p:grpSpPr>
          <p:pic>
            <p:nvPicPr>
              <p:cNvPr id="14" name="图片 13"/>
              <p:cNvPicPr>
                <a:picLocks noChangeAspect="1"/>
              </p:cNvPicPr>
              <p:nvPr userDrawn="1"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 userDrawn="1">
                <p:custDataLst>
                  <p:tags r:id="rId8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4023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6" name="图片 15"/>
              <p:cNvPicPr>
                <a:picLocks noChangeAspect="1"/>
              </p:cNvPicPr>
              <p:nvPr userDrawn="1">
                <p:custDataLst>
                  <p:tags r:id="rId9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8046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7" name="图片 16"/>
              <p:cNvPicPr>
                <a:picLocks noChangeAspect="1"/>
              </p:cNvPicPr>
              <p:nvPr userDrawn="1">
                <p:custDataLst>
                  <p:tags r:id="rId10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62070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8" name="图片 17"/>
              <p:cNvPicPr>
                <a:picLocks noChangeAspect="1"/>
              </p:cNvPicPr>
              <p:nvPr userDrawn="1">
                <p:custDataLst>
                  <p:tags r:id="rId11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16093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9" name="图片 18"/>
              <p:cNvPicPr>
                <a:picLocks noChangeAspect="1"/>
              </p:cNvPicPr>
              <p:nvPr userDrawn="1">
                <p:custDataLst>
                  <p:tags r:id="rId12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70117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0" name="图片 19"/>
              <p:cNvPicPr>
                <a:picLocks noChangeAspect="1"/>
              </p:cNvPicPr>
              <p:nvPr userDrawn="1">
                <p:custDataLst>
                  <p:tags r:id="rId13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24140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1" name="图片 20"/>
              <p:cNvPicPr>
                <a:picLocks noChangeAspect="1"/>
              </p:cNvPicPr>
              <p:nvPr userDrawn="1">
                <p:custDataLst>
                  <p:tags r:id="rId14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78163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2" name="图片 21"/>
              <p:cNvPicPr>
                <a:picLocks noChangeAspect="1"/>
              </p:cNvPicPr>
              <p:nvPr userDrawn="1">
                <p:custDataLst>
                  <p:tags r:id="rId15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32187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3" name="图片 22"/>
              <p:cNvPicPr>
                <a:picLocks noChangeAspect="1"/>
              </p:cNvPicPr>
              <p:nvPr userDrawn="1">
                <p:custDataLst>
                  <p:tags r:id="rId16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86210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4" name="图片 23"/>
              <p:cNvPicPr>
                <a:picLocks noChangeAspect="1"/>
              </p:cNvPicPr>
              <p:nvPr userDrawn="1">
                <p:custDataLst>
                  <p:tags r:id="rId1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40234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5" name="图片 24"/>
              <p:cNvPicPr>
                <a:picLocks noChangeAspect="1"/>
              </p:cNvPicPr>
              <p:nvPr userDrawn="1">
                <p:custDataLst>
                  <p:tags r:id="rId18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94257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6" name="图片 25"/>
              <p:cNvPicPr>
                <a:picLocks noChangeAspect="1"/>
              </p:cNvPicPr>
              <p:nvPr userDrawn="1">
                <p:custDataLst>
                  <p:tags r:id="rId19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48280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7" name="图片 26"/>
              <p:cNvPicPr>
                <a:picLocks noChangeAspect="1"/>
              </p:cNvPicPr>
              <p:nvPr userDrawn="1">
                <p:custDataLst>
                  <p:tags r:id="rId20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02304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8" name="图片 27"/>
              <p:cNvPicPr>
                <a:picLocks noChangeAspect="1"/>
              </p:cNvPicPr>
              <p:nvPr userDrawn="1">
                <p:custDataLst>
                  <p:tags r:id="rId21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56327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9" name="图片 28"/>
              <p:cNvPicPr>
                <a:picLocks noChangeAspect="1"/>
              </p:cNvPicPr>
              <p:nvPr userDrawn="1">
                <p:custDataLst>
                  <p:tags r:id="rId22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10351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0" name="图片 29"/>
              <p:cNvPicPr>
                <a:picLocks noChangeAspect="1"/>
              </p:cNvPicPr>
              <p:nvPr userDrawn="1">
                <p:custDataLst>
                  <p:tags r:id="rId23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64374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1" name="图片 30"/>
              <p:cNvPicPr>
                <a:picLocks noChangeAspect="1"/>
              </p:cNvPicPr>
              <p:nvPr userDrawn="1">
                <p:custDataLst>
                  <p:tags r:id="rId24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18397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2" name="图片 31"/>
              <p:cNvPicPr>
                <a:picLocks noChangeAspect="1"/>
              </p:cNvPicPr>
              <p:nvPr userDrawn="1">
                <p:custDataLst>
                  <p:tags r:id="rId25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72421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3" name="图片 32"/>
              <p:cNvPicPr>
                <a:picLocks noChangeAspect="1"/>
              </p:cNvPicPr>
              <p:nvPr userDrawn="1">
                <p:custDataLst>
                  <p:tags r:id="rId26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26444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4" name="图片 33"/>
              <p:cNvPicPr>
                <a:picLocks noChangeAspect="1"/>
              </p:cNvPicPr>
              <p:nvPr userDrawn="1">
                <p:custDataLst>
                  <p:tags r:id="rId2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80468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5" name="图片 34"/>
              <p:cNvPicPr>
                <a:picLocks noChangeAspect="1"/>
              </p:cNvPicPr>
              <p:nvPr userDrawn="1">
                <p:custDataLst>
                  <p:tags r:id="rId28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1344920" y="1"/>
                <a:ext cx="555048" cy="334510"/>
              </a:xfrm>
              <a:prstGeom prst="rect">
                <a:avLst/>
              </a:prstGeom>
            </p:spPr>
          </p:pic>
        </p:grpSp>
        <p:grpSp>
          <p:nvGrpSpPr>
            <p:cNvPr id="8" name="组合 7"/>
            <p:cNvGrpSpPr/>
            <p:nvPr userDrawn="1">
              <p:custDataLst>
                <p:tags r:id="rId29"/>
              </p:custDataLst>
            </p:nvPr>
          </p:nvGrpSpPr>
          <p:grpSpPr>
            <a:xfrm>
              <a:off x="0" y="6536530"/>
              <a:ext cx="12209929" cy="261937"/>
              <a:chOff x="0" y="6529386"/>
              <a:chExt cx="12903200" cy="261937"/>
            </a:xfrm>
          </p:grpSpPr>
          <p:cxnSp>
            <p:nvCxnSpPr>
              <p:cNvPr id="10" name="直接连接符 9"/>
              <p:cNvCxnSpPr/>
              <p:nvPr userDrawn="1">
                <p:custDataLst>
                  <p:tags r:id="rId30"/>
                </p:custDataLst>
              </p:nvPr>
            </p:nvCxnSpPr>
            <p:spPr>
              <a:xfrm>
                <a:off x="0" y="6529386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直接连接符 10"/>
              <p:cNvCxnSpPr/>
              <p:nvPr userDrawn="1">
                <p:custDataLst>
                  <p:tags r:id="rId31"/>
                </p:custDataLst>
              </p:nvPr>
            </p:nvCxnSpPr>
            <p:spPr>
              <a:xfrm>
                <a:off x="0" y="6616698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直接连接符 11"/>
              <p:cNvCxnSpPr/>
              <p:nvPr userDrawn="1">
                <p:custDataLst>
                  <p:tags r:id="rId32"/>
                </p:custDataLst>
              </p:nvPr>
            </p:nvCxnSpPr>
            <p:spPr>
              <a:xfrm>
                <a:off x="0" y="6704010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接连接符 12"/>
              <p:cNvCxnSpPr/>
              <p:nvPr userDrawn="1">
                <p:custDataLst>
                  <p:tags r:id="rId33"/>
                </p:custDataLst>
              </p:nvPr>
            </p:nvCxnSpPr>
            <p:spPr>
              <a:xfrm>
                <a:off x="0" y="6791323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楷体" panose="02010609060101010101" pitchFamily="49" charset="-122"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楷体" panose="02010609060101010101" pitchFamily="49" charset="-122"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zh-CN" altLang="en-US" strike="noStrike" noProof="1"/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6C02A6C-1DA9-4C66-B43B-929B2A19910A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defRPr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B9909B1-2945-4394-8F49-B744988A5C74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</a:endParaRPr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kakappt.com_bq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fourObj">
  <p:cSld name="标题和四项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  <p:custDataLst>
              <p:tags r:id="rId3"/>
            </p:custDataLst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  <p:custDataLst>
              <p:tags r:id="rId4"/>
            </p:custDataLst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  <p:custDataLst>
              <p:tags r:id="rId5"/>
            </p:custDataLst>
          </p:nvPr>
        </p:nvSpPr>
        <p:spPr>
          <a:xfrm>
            <a:off x="609600" y="3938588"/>
            <a:ext cx="5384800" cy="21875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97600" y="3938588"/>
            <a:ext cx="5384800" cy="21875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2"/>
            <p:custDataLst>
              <p:tags r:id="rId7"/>
            </p:custDataLst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3"/>
            <p:custDataLst>
              <p:tags r:id="rId8"/>
            </p:custDataLst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4"/>
            <p:custDataLst>
              <p:tags r:id="rId9"/>
            </p:custDataLst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 smtClean="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E109DC9-2DB9-4E04-B710-E8BF67E1240E}" type="slidenum">
              <a:rPr kumimoji="0" lang="zh-CN" altLang="zh-C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/>
            </a:fld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</a:endParaRPr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探究新知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>
            <p:custDataLst>
              <p:tags r:id="rId6"/>
            </p:custDataLst>
          </p:nvPr>
        </p:nvGrpSpPr>
        <p:grpSpPr>
          <a:xfrm>
            <a:off x="541027" y="251114"/>
            <a:ext cx="2421249" cy="778954"/>
            <a:chOff x="541027" y="251114"/>
            <a:chExt cx="2421249" cy="778954"/>
          </a:xfrm>
        </p:grpSpPr>
        <p:grpSp>
          <p:nvGrpSpPr>
            <p:cNvPr id="4" name="PPT世界-2"/>
            <p:cNvGrpSpPr/>
            <p:nvPr userDrawn="1">
              <p:custDataLst>
                <p:tags r:id="rId7"/>
              </p:custDataLst>
            </p:nvPr>
          </p:nvGrpSpPr>
          <p:grpSpPr>
            <a:xfrm>
              <a:off x="684536" y="251114"/>
              <a:ext cx="2277740" cy="778954"/>
              <a:chOff x="7822793" y="1187285"/>
              <a:chExt cx="2069950" cy="778954"/>
            </a:xfrm>
          </p:grpSpPr>
          <p:sp>
            <p:nvSpPr>
              <p:cNvPr id="5" name="PPT世界-2-1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" name="PPT世界-2-3"/>
              <p:cNvSpPr/>
              <p:nvPr>
                <p:custDataLst>
                  <p:tags r:id="rId9"/>
                </p:custDataLst>
              </p:nvPr>
            </p:nvSpPr>
            <p:spPr>
              <a:xfrm>
                <a:off x="8264881" y="1187285"/>
                <a:ext cx="1274173" cy="5835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楷体" panose="02010609060101010101" pitchFamily="49" charset="-122"/>
                    <a:cs typeface="楷体" panose="02010609060101010101" pitchFamily="49" charset="-122"/>
                    <a:sym typeface="+mn-lt"/>
                  </a:rPr>
                  <a:t>探究二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楷体" panose="02010609060101010101" pitchFamily="49" charset="-122"/>
                  <a:cs typeface="楷体" panose="02010609060101010101" pitchFamily="49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>
                <p:custDataLst>
                  <p:tags r:id="rId10"/>
                </p:custDataLst>
              </p:nvPr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lt"/>
                  </a:rPr>
                  <a:t>presentation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>
              <p:custDataLst>
                <p:tags r:id="rId11"/>
              </p:custDataLst>
            </p:nvPr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>
              <p:custDataLst>
                <p:tags r:id="rId12"/>
              </p:custDataLst>
            </p:nvPr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pic>
        <p:nvPicPr>
          <p:cNvPr id="11" name="图片 10" descr="713281381aa02e909b666a1bab38feb9e667192d1e4b8-rbKnqz_fw480副本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43895" y="5789930"/>
            <a:ext cx="1259205" cy="951230"/>
          </a:xfrm>
          <a:prstGeom prst="rect">
            <a:avLst/>
          </a:prstGeom>
        </p:spPr>
      </p:pic>
    </p:spTree>
  </p:cSld>
  <p:clrMapOvr>
    <a:masterClrMapping/>
  </p:clrMapOvr>
  <p:transition spd="med"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达标练习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>
            <p:custDataLst>
              <p:tags r:id="rId6"/>
            </p:custDataLst>
          </p:nvPr>
        </p:nvGrpSpPr>
        <p:grpSpPr>
          <a:xfrm>
            <a:off x="541027" y="251114"/>
            <a:ext cx="2844856" cy="778954"/>
            <a:chOff x="541027" y="251114"/>
            <a:chExt cx="2844856" cy="778954"/>
          </a:xfrm>
        </p:grpSpPr>
        <p:grpSp>
          <p:nvGrpSpPr>
            <p:cNvPr id="4" name="PPT世界-2"/>
            <p:cNvGrpSpPr/>
            <p:nvPr userDrawn="1">
              <p:custDataLst>
                <p:tags r:id="rId7"/>
              </p:custDataLst>
            </p:nvPr>
          </p:nvGrpSpPr>
          <p:grpSpPr>
            <a:xfrm>
              <a:off x="684536" y="251114"/>
              <a:ext cx="2701347" cy="778954"/>
              <a:chOff x="7822793" y="1187285"/>
              <a:chExt cx="2454913" cy="778954"/>
            </a:xfrm>
          </p:grpSpPr>
          <p:sp>
            <p:nvSpPr>
              <p:cNvPr id="5" name="PPT世界-2-1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" name="PPT世界-2-3"/>
              <p:cNvSpPr/>
              <p:nvPr>
                <p:custDataLst>
                  <p:tags r:id="rId9"/>
                </p:custDataLst>
              </p:nvPr>
            </p:nvSpPr>
            <p:spPr>
              <a:xfrm>
                <a:off x="8264881" y="1187285"/>
                <a:ext cx="2012825" cy="5835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楷体" panose="02010609060101010101" pitchFamily="49" charset="-122"/>
                    <a:cs typeface="楷体" panose="02010609060101010101" pitchFamily="49" charset="-122"/>
                    <a:sym typeface="+mn-lt"/>
                  </a:rPr>
                  <a:t>拓展练习一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楷体" panose="02010609060101010101" pitchFamily="49" charset="-122"/>
                  <a:cs typeface="楷体" panose="02010609060101010101" pitchFamily="49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>
                <p:custDataLst>
                  <p:tags r:id="rId10"/>
                </p:custDataLst>
              </p:nvPr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lt"/>
                  </a:rPr>
                  <a:t>practice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>
              <p:custDataLst>
                <p:tags r:id="rId11"/>
              </p:custDataLst>
            </p:nvPr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>
              <p:custDataLst>
                <p:tags r:id="rId12"/>
              </p:custDataLst>
            </p:nvPr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pic>
        <p:nvPicPr>
          <p:cNvPr id="15" name="图片 14" descr="713281381aa02e909b666a1bab38feb9e667192d1e4b8-rbKnqz_fw480副本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43895" y="5789930"/>
            <a:ext cx="1259205" cy="951230"/>
          </a:xfrm>
          <a:prstGeom prst="rect">
            <a:avLst/>
          </a:prstGeom>
        </p:spPr>
      </p:pic>
    </p:spTree>
  </p:cSld>
  <p:clrMapOvr>
    <a:masterClrMapping/>
  </p:clrMapOvr>
  <p:transition spd="med"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达标练习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>
            <p:custDataLst>
              <p:tags r:id="rId6"/>
            </p:custDataLst>
          </p:nvPr>
        </p:nvGrpSpPr>
        <p:grpSpPr>
          <a:xfrm>
            <a:off x="541027" y="251114"/>
            <a:ext cx="2844856" cy="778954"/>
            <a:chOff x="541027" y="251114"/>
            <a:chExt cx="2844856" cy="778954"/>
          </a:xfrm>
        </p:grpSpPr>
        <p:grpSp>
          <p:nvGrpSpPr>
            <p:cNvPr id="4" name="PPT世界-2"/>
            <p:cNvGrpSpPr/>
            <p:nvPr userDrawn="1">
              <p:custDataLst>
                <p:tags r:id="rId7"/>
              </p:custDataLst>
            </p:nvPr>
          </p:nvGrpSpPr>
          <p:grpSpPr>
            <a:xfrm>
              <a:off x="684536" y="251114"/>
              <a:ext cx="2701347" cy="778954"/>
              <a:chOff x="7822793" y="1187285"/>
              <a:chExt cx="2454913" cy="778954"/>
            </a:xfrm>
          </p:grpSpPr>
          <p:sp>
            <p:nvSpPr>
              <p:cNvPr id="5" name="PPT世界-2-1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" name="PPT世界-2-3"/>
              <p:cNvSpPr/>
              <p:nvPr>
                <p:custDataLst>
                  <p:tags r:id="rId9"/>
                </p:custDataLst>
              </p:nvPr>
            </p:nvSpPr>
            <p:spPr>
              <a:xfrm>
                <a:off x="8264881" y="1187285"/>
                <a:ext cx="2012825" cy="5835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楷体" panose="02010609060101010101" pitchFamily="49" charset="-122"/>
                    <a:cs typeface="楷体" panose="02010609060101010101" pitchFamily="49" charset="-122"/>
                    <a:sym typeface="+mn-lt"/>
                  </a:rPr>
                  <a:t>拓展练习二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楷体" panose="02010609060101010101" pitchFamily="49" charset="-122"/>
                  <a:cs typeface="楷体" panose="02010609060101010101" pitchFamily="49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>
                <p:custDataLst>
                  <p:tags r:id="rId10"/>
                </p:custDataLst>
              </p:nvPr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lt"/>
                  </a:rPr>
                  <a:t>practice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>
              <p:custDataLst>
                <p:tags r:id="rId11"/>
              </p:custDataLst>
            </p:nvPr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>
              <p:custDataLst>
                <p:tags r:id="rId12"/>
              </p:custDataLst>
            </p:nvPr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pic>
        <p:nvPicPr>
          <p:cNvPr id="6" name="图片 5" descr="713281381aa02e909b666a1bab38feb9e667192d1e4b8-rbKnqz_fw480副本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43895" y="5789930"/>
            <a:ext cx="1259205" cy="951230"/>
          </a:xfrm>
          <a:prstGeom prst="rect">
            <a:avLst/>
          </a:prstGeom>
        </p:spPr>
      </p:pic>
    </p:spTree>
  </p:cSld>
  <p:clrMapOvr>
    <a:masterClrMapping/>
  </p:clrMapOvr>
  <p:transition spd="med"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达标练习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>
            <p:custDataLst>
              <p:tags r:id="rId6"/>
            </p:custDataLst>
          </p:nvPr>
        </p:nvGrpSpPr>
        <p:grpSpPr>
          <a:xfrm>
            <a:off x="541027" y="251114"/>
            <a:ext cx="2844856" cy="778954"/>
            <a:chOff x="541027" y="251114"/>
            <a:chExt cx="2844856" cy="778954"/>
          </a:xfrm>
        </p:grpSpPr>
        <p:grpSp>
          <p:nvGrpSpPr>
            <p:cNvPr id="4" name="PPT世界-2"/>
            <p:cNvGrpSpPr/>
            <p:nvPr userDrawn="1">
              <p:custDataLst>
                <p:tags r:id="rId7"/>
              </p:custDataLst>
            </p:nvPr>
          </p:nvGrpSpPr>
          <p:grpSpPr>
            <a:xfrm>
              <a:off x="684536" y="251114"/>
              <a:ext cx="2701347" cy="778954"/>
              <a:chOff x="7822793" y="1187285"/>
              <a:chExt cx="2454913" cy="778954"/>
            </a:xfrm>
          </p:grpSpPr>
          <p:sp>
            <p:nvSpPr>
              <p:cNvPr id="5" name="PPT世界-2-1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" name="PPT世界-2-3"/>
              <p:cNvSpPr/>
              <p:nvPr>
                <p:custDataLst>
                  <p:tags r:id="rId9"/>
                </p:custDataLst>
              </p:nvPr>
            </p:nvSpPr>
            <p:spPr>
              <a:xfrm>
                <a:off x="8264881" y="1187285"/>
                <a:ext cx="2012825" cy="5835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楷体" panose="02010609060101010101" pitchFamily="49" charset="-122"/>
                    <a:cs typeface="楷体" panose="02010609060101010101" pitchFamily="49" charset="-122"/>
                    <a:sym typeface="+mn-lt"/>
                  </a:rPr>
                  <a:t>拓展练习三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楷体" panose="02010609060101010101" pitchFamily="49" charset="-122"/>
                  <a:cs typeface="楷体" panose="02010609060101010101" pitchFamily="49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>
                <p:custDataLst>
                  <p:tags r:id="rId10"/>
                </p:custDataLst>
              </p:nvPr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lt"/>
                  </a:rPr>
                  <a:t>practice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>
              <p:custDataLst>
                <p:tags r:id="rId11"/>
              </p:custDataLst>
            </p:nvPr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>
              <p:custDataLst>
                <p:tags r:id="rId12"/>
              </p:custDataLst>
            </p:nvPr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pic>
        <p:nvPicPr>
          <p:cNvPr id="6" name="图片 5" descr="713281381aa02e909b666a1bab38feb9e667192d1e4b8-rbKnqz_fw480副本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43895" y="5789930"/>
            <a:ext cx="1259205" cy="951230"/>
          </a:xfrm>
          <a:prstGeom prst="rect">
            <a:avLst/>
          </a:prstGeom>
        </p:spPr>
      </p:pic>
    </p:spTree>
  </p:cSld>
  <p:clrMapOvr>
    <a:masterClrMapping/>
  </p:clrMapOvr>
  <p:transition spd="med"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究新知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>
            <p:custDataLst>
              <p:tags r:id="rId6"/>
            </p:custDataLst>
          </p:nvPr>
        </p:nvGrpSpPr>
        <p:grpSpPr>
          <a:xfrm>
            <a:off x="541027" y="251114"/>
            <a:ext cx="2421249" cy="778954"/>
            <a:chOff x="541027" y="251114"/>
            <a:chExt cx="2421249" cy="778954"/>
          </a:xfrm>
        </p:grpSpPr>
        <p:grpSp>
          <p:nvGrpSpPr>
            <p:cNvPr id="4" name="PPT世界-2"/>
            <p:cNvGrpSpPr/>
            <p:nvPr userDrawn="1">
              <p:custDataLst>
                <p:tags r:id="rId7"/>
              </p:custDataLst>
            </p:nvPr>
          </p:nvGrpSpPr>
          <p:grpSpPr>
            <a:xfrm>
              <a:off x="684536" y="251114"/>
              <a:ext cx="2277740" cy="778954"/>
              <a:chOff x="7822793" y="1187285"/>
              <a:chExt cx="2069950" cy="778954"/>
            </a:xfrm>
          </p:grpSpPr>
          <p:sp>
            <p:nvSpPr>
              <p:cNvPr id="5" name="PPT世界-2-1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" name="PPT世界-2-3"/>
              <p:cNvSpPr/>
              <p:nvPr>
                <p:custDataLst>
                  <p:tags r:id="rId9"/>
                </p:custDataLst>
              </p:nvPr>
            </p:nvSpPr>
            <p:spPr>
              <a:xfrm>
                <a:off x="8264881" y="1187285"/>
                <a:ext cx="1274173" cy="5835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楷体" panose="02010609060101010101" pitchFamily="49" charset="-122"/>
                    <a:cs typeface="楷体" panose="02010609060101010101" pitchFamily="49" charset="-122"/>
                    <a:sym typeface="+mn-lt"/>
                  </a:rPr>
                  <a:t>探究一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楷体" panose="02010609060101010101" pitchFamily="49" charset="-122"/>
                  <a:cs typeface="楷体" panose="02010609060101010101" pitchFamily="49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>
                <p:custDataLst>
                  <p:tags r:id="rId10"/>
                </p:custDataLst>
              </p:nvPr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lt"/>
                  </a:rPr>
                  <a:t>presentation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>
              <p:custDataLst>
                <p:tags r:id="rId11"/>
              </p:custDataLst>
            </p:nvPr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>
              <p:custDataLst>
                <p:tags r:id="rId12"/>
              </p:custDataLst>
            </p:nvPr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pic>
        <p:nvPicPr>
          <p:cNvPr id="6" name="图片 5" descr="713281381aa02e909b666a1bab38feb9e667192d1e4b8-rbKnqz_fw480副本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43895" y="5789930"/>
            <a:ext cx="1259205" cy="951230"/>
          </a:xfrm>
          <a:prstGeom prst="rect">
            <a:avLst/>
          </a:prstGeom>
        </p:spPr>
      </p:pic>
    </p:spTree>
  </p:cSld>
  <p:clrMapOvr>
    <a:masterClrMapping/>
  </p:clrMapOvr>
  <p:transition spd="med"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6" name="PPT世界-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>
            <p:custDataLst>
              <p:tags r:id="rId6"/>
            </p:custDataLst>
          </p:nvPr>
        </p:nvGrpSpPr>
        <p:grpSpPr>
          <a:xfrm>
            <a:off x="541027" y="251114"/>
            <a:ext cx="2421249" cy="778954"/>
            <a:chOff x="541027" y="251114"/>
            <a:chExt cx="2421249" cy="778954"/>
          </a:xfrm>
        </p:grpSpPr>
        <p:grpSp>
          <p:nvGrpSpPr>
            <p:cNvPr id="7" name="PPT世界-2"/>
            <p:cNvGrpSpPr/>
            <p:nvPr userDrawn="1">
              <p:custDataLst>
                <p:tags r:id="rId7"/>
              </p:custDataLst>
            </p:nvPr>
          </p:nvGrpSpPr>
          <p:grpSpPr>
            <a:xfrm>
              <a:off x="684536" y="251114"/>
              <a:ext cx="2277740" cy="778954"/>
              <a:chOff x="7822793" y="1187285"/>
              <a:chExt cx="2069950" cy="778954"/>
            </a:xfrm>
          </p:grpSpPr>
          <p:sp>
            <p:nvSpPr>
              <p:cNvPr id="8" name="PPT世界-2-1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" name="PPT世界-2-3"/>
              <p:cNvSpPr/>
              <p:nvPr>
                <p:custDataLst>
                  <p:tags r:id="rId9"/>
                </p:custDataLst>
              </p:nvPr>
            </p:nvSpPr>
            <p:spPr>
              <a:xfrm>
                <a:off x="8264881" y="1187285"/>
                <a:ext cx="1274173" cy="5835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楷体" panose="02010609060101010101" pitchFamily="49" charset="-122"/>
                    <a:cs typeface="楷体" panose="02010609060101010101" pitchFamily="49" charset="-122"/>
                    <a:sym typeface="+mn-lt"/>
                  </a:rPr>
                  <a:t>探究三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楷体" panose="02010609060101010101" pitchFamily="49" charset="-122"/>
                  <a:cs typeface="楷体" panose="02010609060101010101" pitchFamily="49" charset="-122"/>
                  <a:sym typeface="+mn-lt"/>
                </a:endParaRPr>
              </a:p>
            </p:txBody>
          </p:sp>
          <p:sp>
            <p:nvSpPr>
              <p:cNvPr id="11" name="PPT世界-2-4"/>
              <p:cNvSpPr txBox="1"/>
              <p:nvPr>
                <p:custDataLst>
                  <p:tags r:id="rId10"/>
                </p:custDataLst>
              </p:nvPr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lt"/>
                  </a:rPr>
                  <a:t>presentation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sp>
          <p:nvSpPr>
            <p:cNvPr id="13" name="PPT世界-2-1"/>
            <p:cNvSpPr>
              <a:spLocks noChangeAspect="1"/>
            </p:cNvSpPr>
            <p:nvPr userDrawn="1">
              <p:custDataLst>
                <p:tags r:id="rId11"/>
              </p:custDataLst>
            </p:nvPr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4" name="PPT世界-2-1"/>
            <p:cNvSpPr>
              <a:spLocks noChangeAspect="1"/>
            </p:cNvSpPr>
            <p:nvPr userDrawn="1">
              <p:custDataLst>
                <p:tags r:id="rId12"/>
              </p:custDataLst>
            </p:nvPr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pic>
        <p:nvPicPr>
          <p:cNvPr id="15" name="图片 14" descr="713281381aa02e909b666a1bab38feb9e667192d1e4b8-rbKnqz_fw480副本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43895" y="5789930"/>
            <a:ext cx="1259205" cy="951230"/>
          </a:xfrm>
          <a:prstGeom prst="rect">
            <a:avLst/>
          </a:prstGeom>
        </p:spPr>
      </p:pic>
    </p:spTree>
  </p:cSld>
  <p:clrMapOvr>
    <a:masterClrMapping/>
  </p:clrMapOvr>
  <p:transition spd="med"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点总结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25238"/>
          <a:stretch>
            <a:fillRect/>
          </a:stretch>
        </p:blipFill>
        <p:spPr>
          <a:xfrm flipV="1">
            <a:off x="-2" y="-1"/>
            <a:ext cx="121919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-3" y="-1"/>
            <a:ext cx="12191997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>
            <p:custDataLst>
              <p:tags r:id="rId8"/>
            </p:custDataLst>
          </p:nvPr>
        </p:nvGrpSpPr>
        <p:grpSpPr>
          <a:xfrm>
            <a:off x="541027" y="251114"/>
            <a:ext cx="2456112" cy="778954"/>
            <a:chOff x="541027" y="251114"/>
            <a:chExt cx="2456112" cy="778954"/>
          </a:xfrm>
        </p:grpSpPr>
        <p:grpSp>
          <p:nvGrpSpPr>
            <p:cNvPr id="17" name="PPT世界-2"/>
            <p:cNvGrpSpPr/>
            <p:nvPr userDrawn="1">
              <p:custDataLst>
                <p:tags r:id="rId9"/>
              </p:custDataLst>
            </p:nvPr>
          </p:nvGrpSpPr>
          <p:grpSpPr>
            <a:xfrm>
              <a:off x="684533" y="251114"/>
              <a:ext cx="2312606" cy="778954"/>
              <a:chOff x="7822793" y="1187285"/>
              <a:chExt cx="2101636" cy="778954"/>
            </a:xfrm>
          </p:grpSpPr>
          <p:sp>
            <p:nvSpPr>
              <p:cNvPr id="20" name="PPT世界-2-1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1" name="PPT世界-2-3"/>
              <p:cNvSpPr/>
              <p:nvPr>
                <p:custDataLst>
                  <p:tags r:id="rId11"/>
                </p:custDataLst>
              </p:nvPr>
            </p:nvSpPr>
            <p:spPr>
              <a:xfrm>
                <a:off x="8264881" y="1187285"/>
                <a:ext cx="1643500" cy="5835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楷体" panose="02010609060101010101" pitchFamily="49" charset="-122"/>
                    <a:cs typeface="楷体" panose="02010609060101010101" pitchFamily="49" charset="-122"/>
                    <a:sym typeface="+mn-lt"/>
                  </a:rPr>
                  <a:t>知识总结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楷体" panose="02010609060101010101" pitchFamily="49" charset="-122"/>
                  <a:cs typeface="楷体" panose="02010609060101010101" pitchFamily="49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>
                <p:custDataLst>
                  <p:tags r:id="rId12"/>
                </p:custDataLst>
              </p:nvPr>
            </p:nvSpPr>
            <p:spPr>
              <a:xfrm>
                <a:off x="8300317" y="1704629"/>
                <a:ext cx="1624112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summary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>
              <p:custDataLst>
                <p:tags r:id="rId13"/>
              </p:custDataLst>
            </p:nvPr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>
              <p:custDataLst>
                <p:tags r:id="rId14"/>
              </p:custDataLst>
            </p:nvPr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62" b="15384"/>
          <a:stretch>
            <a:fillRect/>
          </a:stretch>
        </p:blipFill>
        <p:spPr>
          <a:xfrm rot="393381">
            <a:off x="9944679" y="5143868"/>
            <a:ext cx="2114544" cy="1504580"/>
          </a:xfrm>
          <a:prstGeom prst="rect">
            <a:avLst/>
          </a:prstGeom>
        </p:spPr>
      </p:pic>
    </p:spTree>
  </p:cSld>
  <p:clrMapOvr>
    <a:masterClrMapping/>
  </p:clrMapOvr>
  <p:transition spd="med"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_标题和内容">
    <p:bg>
      <p:bgPr>
        <a:blipFill dpi="0" rotWithShape="1">
          <a:blip r:embed="rId2">
            <a:lum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slideLayout" Target="../slideLayouts/slideLayout45.xml" /><Relationship Id="rId35" Type="http://schemas.openxmlformats.org/officeDocument/2006/relationships/slideLayout" Target="../slideLayouts/slideLayout46.xml" /><Relationship Id="rId36" Type="http://schemas.openxmlformats.org/officeDocument/2006/relationships/slideLayout" Target="../slideLayouts/slideLayout47.xml" /><Relationship Id="rId37" Type="http://schemas.openxmlformats.org/officeDocument/2006/relationships/slideLayout" Target="../slideLayouts/slideLayout48.xml" /><Relationship Id="rId38" Type="http://schemas.openxmlformats.org/officeDocument/2006/relationships/slideLayout" Target="../slideLayouts/slideLayout49.xml" /><Relationship Id="rId39" Type="http://schemas.openxmlformats.org/officeDocument/2006/relationships/slideLayout" Target="../slideLayouts/slideLayout50.xml" /><Relationship Id="rId4" Type="http://schemas.openxmlformats.org/officeDocument/2006/relationships/slideLayout" Target="../slideLayouts/slideLayout15.xml" /><Relationship Id="rId40" Type="http://schemas.openxmlformats.org/officeDocument/2006/relationships/slideLayout" Target="../slideLayouts/slideLayout51.xml" /><Relationship Id="rId41" Type="http://schemas.openxmlformats.org/officeDocument/2006/relationships/slideLayout" Target="../slideLayouts/slideLayout52.xml" /><Relationship Id="rId42" Type="http://schemas.openxmlformats.org/officeDocument/2006/relationships/slideLayout" Target="../slideLayouts/slideLayout53.xml" /><Relationship Id="rId43" Type="http://schemas.openxmlformats.org/officeDocument/2006/relationships/slideLayout" Target="../slideLayouts/slideLayout54.xml" /><Relationship Id="rId44" Type="http://schemas.openxmlformats.org/officeDocument/2006/relationships/slideLayout" Target="../slideLayouts/slideLayout55.xml" /><Relationship Id="rId45" Type="http://schemas.openxmlformats.org/officeDocument/2006/relationships/slideLayout" Target="../slideLayouts/slideLayout56.xml" /><Relationship Id="rId46" Type="http://schemas.openxmlformats.org/officeDocument/2006/relationships/tags" Target="../tags/tag425.xml" /><Relationship Id="rId47" Type="http://schemas.openxmlformats.org/officeDocument/2006/relationships/tags" Target="../tags/tag426.xml" /><Relationship Id="rId48" Type="http://schemas.openxmlformats.org/officeDocument/2006/relationships/tags" Target="../tags/tag427.xml" /><Relationship Id="rId49" Type="http://schemas.openxmlformats.org/officeDocument/2006/relationships/tags" Target="../tags/tag428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429.xml" /><Relationship Id="rId51" Type="http://schemas.openxmlformats.org/officeDocument/2006/relationships/tags" Target="../tags/tag430.xml" /><Relationship Id="rId52" Type="http://schemas.openxmlformats.org/officeDocument/2006/relationships/image" Target="file:///D:\qq&#25991;&#20214;\712321467\Image\C2C\Image2\%7b75232B38-A165-1FB7-499C-2E1C792CACB5%7d.png" TargetMode="External" /><Relationship Id="rId53" Type="http://schemas.openxmlformats.org/officeDocument/2006/relationships/image" Target="../media/image18.png" /><Relationship Id="rId54" Type="http://schemas.openxmlformats.org/officeDocument/2006/relationships/tags" Target="../tags/tag431.xml" /><Relationship Id="rId55" Type="http://schemas.openxmlformats.org/officeDocument/2006/relationships/theme" Target="../theme/theme2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46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47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8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4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5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5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54"/>
            </p:custDataLst>
          </p:nvPr>
        </p:nvPicPr>
        <p:blipFill>
          <a:blip r:embed="rId53" r:link="rId5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  <p:sldLayoutId id="2147483692" r:id="rId33"/>
    <p:sldLayoutId id="2147483693" r:id="rId34"/>
    <p:sldLayoutId id="2147483694" r:id="rId35"/>
    <p:sldLayoutId id="2147483695" r:id="rId36"/>
    <p:sldLayoutId id="2147483696" r:id="rId37"/>
    <p:sldLayoutId id="2147483697" r:id="rId38"/>
    <p:sldLayoutId id="2147483698" r:id="rId39"/>
    <p:sldLayoutId id="2147483699" r:id="rId40"/>
    <p:sldLayoutId id="2147483700" r:id="rId41"/>
    <p:sldLayoutId id="2147483701" r:id="rId42"/>
    <p:sldLayoutId id="2147483702" r:id="rId43"/>
    <p:sldLayoutId id="2147483703" r:id="rId44"/>
    <p:sldLayoutId id="2147483704" r:id="rId4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tags" Target="../tags/tag439.xml" /><Relationship Id="rId3" Type="http://schemas.openxmlformats.org/officeDocument/2006/relationships/tags" Target="../tags/tag440.xml" /><Relationship Id="rId4" Type="http://schemas.openxmlformats.org/officeDocument/2006/relationships/tags" Target="../tags/tag441.xml" /><Relationship Id="rId5" Type="http://schemas.openxmlformats.org/officeDocument/2006/relationships/tags" Target="../tags/tag442.xml" /><Relationship Id="rId6" Type="http://schemas.openxmlformats.org/officeDocument/2006/relationships/tags" Target="../tags/tag443.xml" /><Relationship Id="rId7" Type="http://schemas.openxmlformats.org/officeDocument/2006/relationships/image" Target="../media/image19.png" /><Relationship Id="rId8" Type="http://schemas.openxmlformats.org/officeDocument/2006/relationships/tags" Target="../tags/tag444.xml" /><Relationship Id="rId9" Type="http://schemas.openxmlformats.org/officeDocument/2006/relationships/tags" Target="../tags/tag4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tags" Target="../tags/tag446.xml" /><Relationship Id="rId3" Type="http://schemas.openxmlformats.org/officeDocument/2006/relationships/tags" Target="../tags/tag447.xml" /><Relationship Id="rId4" Type="http://schemas.openxmlformats.org/officeDocument/2006/relationships/tags" Target="../tags/tag448.xml" /><Relationship Id="rId5" Type="http://schemas.openxmlformats.org/officeDocument/2006/relationships/tags" Target="../tags/tag449.xml" /><Relationship Id="rId6" Type="http://schemas.openxmlformats.org/officeDocument/2006/relationships/tags" Target="../tags/tag45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10" Type="http://schemas.openxmlformats.org/officeDocument/2006/relationships/tags" Target="../tags/tag458.xml" /><Relationship Id="rId11" Type="http://schemas.openxmlformats.org/officeDocument/2006/relationships/tags" Target="../tags/tag459.xml" /><Relationship Id="rId2" Type="http://schemas.openxmlformats.org/officeDocument/2006/relationships/tags" Target="../tags/tag451.xml" /><Relationship Id="rId3" Type="http://schemas.openxmlformats.org/officeDocument/2006/relationships/tags" Target="../tags/tag452.xml" /><Relationship Id="rId4" Type="http://schemas.openxmlformats.org/officeDocument/2006/relationships/tags" Target="../tags/tag453.xml" /><Relationship Id="rId5" Type="http://schemas.openxmlformats.org/officeDocument/2006/relationships/tags" Target="../tags/tag454.xml" /><Relationship Id="rId6" Type="http://schemas.openxmlformats.org/officeDocument/2006/relationships/tags" Target="../tags/tag455.xml" /><Relationship Id="rId7" Type="http://schemas.openxmlformats.org/officeDocument/2006/relationships/image" Target="../media/image7.png" /><Relationship Id="rId8" Type="http://schemas.openxmlformats.org/officeDocument/2006/relationships/tags" Target="../tags/tag456.xml" /><Relationship Id="rId9" Type="http://schemas.openxmlformats.org/officeDocument/2006/relationships/tags" Target="../tags/tag45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466.xml" /><Relationship Id="rId11" Type="http://schemas.openxmlformats.org/officeDocument/2006/relationships/tags" Target="../tags/tag467.xml" /><Relationship Id="rId2" Type="http://schemas.openxmlformats.org/officeDocument/2006/relationships/tags" Target="../tags/tag460.xml" /><Relationship Id="rId3" Type="http://schemas.openxmlformats.org/officeDocument/2006/relationships/tags" Target="../tags/tag461.xml" /><Relationship Id="rId4" Type="http://schemas.openxmlformats.org/officeDocument/2006/relationships/image" Target="../media/image20.png" /><Relationship Id="rId5" Type="http://schemas.openxmlformats.org/officeDocument/2006/relationships/tags" Target="../tags/tag462.xml" /><Relationship Id="rId6" Type="http://schemas.openxmlformats.org/officeDocument/2006/relationships/tags" Target="../tags/tag463.xml" /><Relationship Id="rId7" Type="http://schemas.openxmlformats.org/officeDocument/2006/relationships/tags" Target="../tags/tag464.xml" /><Relationship Id="rId8" Type="http://schemas.openxmlformats.org/officeDocument/2006/relationships/tags" Target="../tags/tag465.xml" /><Relationship Id="rId9" Type="http://schemas.openxmlformats.org/officeDocument/2006/relationships/image" Target="../media/image2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4.xml" /><Relationship Id="rId2" Type="http://schemas.openxmlformats.org/officeDocument/2006/relationships/tags" Target="../tags/tag468.xml" /><Relationship Id="rId3" Type="http://schemas.openxmlformats.org/officeDocument/2006/relationships/image" Target="../media/image20.png" /><Relationship Id="rId4" Type="http://schemas.openxmlformats.org/officeDocument/2006/relationships/tags" Target="../tags/tag469.xml" /><Relationship Id="rId5" Type="http://schemas.openxmlformats.org/officeDocument/2006/relationships/tags" Target="../tags/tag470.xml" /><Relationship Id="rId6" Type="http://schemas.openxmlformats.org/officeDocument/2006/relationships/image" Target="../media/image21.png" /><Relationship Id="rId7" Type="http://schemas.openxmlformats.org/officeDocument/2006/relationships/tags" Target="../tags/tag471.xml" /><Relationship Id="rId8" Type="http://schemas.openxmlformats.org/officeDocument/2006/relationships/tags" Target="../tags/tag472.xml" /><Relationship Id="rId9" Type="http://schemas.openxmlformats.org/officeDocument/2006/relationships/tags" Target="../tags/tag47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4.png" /><Relationship Id="rId11" Type="http://schemas.openxmlformats.org/officeDocument/2006/relationships/tags" Target="../tags/tag481.xml" /><Relationship Id="rId12" Type="http://schemas.openxmlformats.org/officeDocument/2006/relationships/image" Target="../media/image25.png" /><Relationship Id="rId13" Type="http://schemas.openxmlformats.org/officeDocument/2006/relationships/tags" Target="../tags/tag482.xml" /><Relationship Id="rId14" Type="http://schemas.openxmlformats.org/officeDocument/2006/relationships/tags" Target="../tags/tag483.xml" /><Relationship Id="rId15" Type="http://schemas.openxmlformats.org/officeDocument/2006/relationships/image" Target="../media/image26.png" /><Relationship Id="rId16" Type="http://schemas.openxmlformats.org/officeDocument/2006/relationships/tags" Target="../tags/tag484.xml" /><Relationship Id="rId17" Type="http://schemas.openxmlformats.org/officeDocument/2006/relationships/tags" Target="../tags/tag485.xml" /><Relationship Id="rId2" Type="http://schemas.openxmlformats.org/officeDocument/2006/relationships/tags" Target="../tags/tag475.xml" /><Relationship Id="rId3" Type="http://schemas.openxmlformats.org/officeDocument/2006/relationships/tags" Target="../tags/tag476.xml" /><Relationship Id="rId4" Type="http://schemas.openxmlformats.org/officeDocument/2006/relationships/tags" Target="../tags/tag477.xml" /><Relationship Id="rId5" Type="http://schemas.openxmlformats.org/officeDocument/2006/relationships/image" Target="../media/image22.png" /><Relationship Id="rId6" Type="http://schemas.openxmlformats.org/officeDocument/2006/relationships/tags" Target="../tags/tag478.xml" /><Relationship Id="rId7" Type="http://schemas.openxmlformats.org/officeDocument/2006/relationships/tags" Target="../tags/tag479.xml" /><Relationship Id="rId8" Type="http://schemas.openxmlformats.org/officeDocument/2006/relationships/image" Target="../media/image23.png" /><Relationship Id="rId9" Type="http://schemas.openxmlformats.org/officeDocument/2006/relationships/tags" Target="../tags/tag48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7.xml" /><Relationship Id="rId11" Type="http://schemas.openxmlformats.org/officeDocument/2006/relationships/tags" Target="../tags/tag498.xml" /><Relationship Id="rId12" Type="http://schemas.openxmlformats.org/officeDocument/2006/relationships/tags" Target="../tags/tag499.xml" /><Relationship Id="rId13" Type="http://schemas.openxmlformats.org/officeDocument/2006/relationships/tags" Target="../tags/tag500.xml" /><Relationship Id="rId14" Type="http://schemas.openxmlformats.org/officeDocument/2006/relationships/tags" Target="../tags/tag501.xml" /><Relationship Id="rId15" Type="http://schemas.openxmlformats.org/officeDocument/2006/relationships/tags" Target="../tags/tag502.xml" /><Relationship Id="rId16" Type="http://schemas.openxmlformats.org/officeDocument/2006/relationships/tags" Target="../tags/tag503.xml" /><Relationship Id="rId17" Type="http://schemas.openxmlformats.org/officeDocument/2006/relationships/tags" Target="../tags/tag504.xml" /><Relationship Id="rId18" Type="http://schemas.openxmlformats.org/officeDocument/2006/relationships/tags" Target="../tags/tag505.xml" /><Relationship Id="rId19" Type="http://schemas.openxmlformats.org/officeDocument/2006/relationships/tags" Target="../tags/tag50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507.xml" /><Relationship Id="rId21" Type="http://schemas.openxmlformats.org/officeDocument/2006/relationships/tags" Target="../tags/tag508.xml" /><Relationship Id="rId22" Type="http://schemas.openxmlformats.org/officeDocument/2006/relationships/tags" Target="../tags/tag509.xml" /><Relationship Id="rId23" Type="http://schemas.openxmlformats.org/officeDocument/2006/relationships/tags" Target="../tags/tag510.xml" /><Relationship Id="rId24" Type="http://schemas.openxmlformats.org/officeDocument/2006/relationships/image" Target="../media/image27.png" /><Relationship Id="rId25" Type="http://schemas.openxmlformats.org/officeDocument/2006/relationships/tags" Target="../tags/tag511.xml" /><Relationship Id="rId26" Type="http://schemas.openxmlformats.org/officeDocument/2006/relationships/tags" Target="../tags/tag512.xml" /><Relationship Id="rId27" Type="http://schemas.openxmlformats.org/officeDocument/2006/relationships/tags" Target="../tags/tag513.xml" /><Relationship Id="rId28" Type="http://schemas.openxmlformats.org/officeDocument/2006/relationships/tags" Target="../tags/tag514.xml" /><Relationship Id="rId29" Type="http://schemas.openxmlformats.org/officeDocument/2006/relationships/tags" Target="../tags/tag515.xml" /><Relationship Id="rId3" Type="http://schemas.openxmlformats.org/officeDocument/2006/relationships/tags" Target="../tags/tag490.xml" /><Relationship Id="rId30" Type="http://schemas.openxmlformats.org/officeDocument/2006/relationships/tags" Target="../tags/tag516.xml" /><Relationship Id="rId4" Type="http://schemas.openxmlformats.org/officeDocument/2006/relationships/tags" Target="../tags/tag491.xml" /><Relationship Id="rId5" Type="http://schemas.openxmlformats.org/officeDocument/2006/relationships/tags" Target="../tags/tag492.xml" /><Relationship Id="rId6" Type="http://schemas.openxmlformats.org/officeDocument/2006/relationships/tags" Target="../tags/tag493.xml" /><Relationship Id="rId7" Type="http://schemas.openxmlformats.org/officeDocument/2006/relationships/tags" Target="../tags/tag494.xml" /><Relationship Id="rId8" Type="http://schemas.openxmlformats.org/officeDocument/2006/relationships/tags" Target="../tags/tag495.xml" /><Relationship Id="rId9" Type="http://schemas.openxmlformats.org/officeDocument/2006/relationships/tags" Target="../tags/tag49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8.xml" /><Relationship Id="rId11" Type="http://schemas.openxmlformats.org/officeDocument/2006/relationships/tags" Target="../tags/tag529.xml" /><Relationship Id="rId12" Type="http://schemas.openxmlformats.org/officeDocument/2006/relationships/tags" Target="../tags/tag530.xml" /><Relationship Id="rId13" Type="http://schemas.openxmlformats.org/officeDocument/2006/relationships/tags" Target="../tags/tag531.xml" /><Relationship Id="rId14" Type="http://schemas.openxmlformats.org/officeDocument/2006/relationships/tags" Target="../tags/tag532.xml" /><Relationship Id="rId15" Type="http://schemas.openxmlformats.org/officeDocument/2006/relationships/tags" Target="../tags/tag533.xml" /><Relationship Id="rId16" Type="http://schemas.openxmlformats.org/officeDocument/2006/relationships/tags" Target="../tags/tag534.xml" /><Relationship Id="rId17" Type="http://schemas.openxmlformats.org/officeDocument/2006/relationships/tags" Target="../tags/tag535.xml" /><Relationship Id="rId18" Type="http://schemas.openxmlformats.org/officeDocument/2006/relationships/tags" Target="../tags/tag536.xml" /><Relationship Id="rId19" Type="http://schemas.openxmlformats.org/officeDocument/2006/relationships/tags" Target="../tags/tag53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538.xml" /><Relationship Id="rId21" Type="http://schemas.openxmlformats.org/officeDocument/2006/relationships/tags" Target="../tags/tag539.xml" /><Relationship Id="rId22" Type="http://schemas.openxmlformats.org/officeDocument/2006/relationships/tags" Target="../tags/tag540.xml" /><Relationship Id="rId23" Type="http://schemas.openxmlformats.org/officeDocument/2006/relationships/tags" Target="../tags/tag541.xml" /><Relationship Id="rId24" Type="http://schemas.openxmlformats.org/officeDocument/2006/relationships/tags" Target="../tags/tag542.xml" /><Relationship Id="rId25" Type="http://schemas.openxmlformats.org/officeDocument/2006/relationships/tags" Target="../tags/tag543.xml" /><Relationship Id="rId26" Type="http://schemas.openxmlformats.org/officeDocument/2006/relationships/tags" Target="../tags/tag544.xml" /><Relationship Id="rId27" Type="http://schemas.openxmlformats.org/officeDocument/2006/relationships/tags" Target="../tags/tag545.xml" /><Relationship Id="rId28" Type="http://schemas.openxmlformats.org/officeDocument/2006/relationships/tags" Target="../tags/tag546.xml" /><Relationship Id="rId29" Type="http://schemas.openxmlformats.org/officeDocument/2006/relationships/tags" Target="../tags/tag547.xml" /><Relationship Id="rId3" Type="http://schemas.openxmlformats.org/officeDocument/2006/relationships/tags" Target="../tags/tag521.xml" /><Relationship Id="rId30" Type="http://schemas.openxmlformats.org/officeDocument/2006/relationships/tags" Target="../tags/tag548.xml" /><Relationship Id="rId31" Type="http://schemas.openxmlformats.org/officeDocument/2006/relationships/tags" Target="../tags/tag549.xml" /><Relationship Id="rId32" Type="http://schemas.openxmlformats.org/officeDocument/2006/relationships/tags" Target="../tags/tag550.xml" /><Relationship Id="rId33" Type="http://schemas.openxmlformats.org/officeDocument/2006/relationships/tags" Target="../tags/tag551.xml" /><Relationship Id="rId34" Type="http://schemas.openxmlformats.org/officeDocument/2006/relationships/tags" Target="../tags/tag552.xml" /><Relationship Id="rId35" Type="http://schemas.openxmlformats.org/officeDocument/2006/relationships/tags" Target="../tags/tag553.xml" /><Relationship Id="rId36" Type="http://schemas.openxmlformats.org/officeDocument/2006/relationships/tags" Target="../tags/tag554.xml" /><Relationship Id="rId37" Type="http://schemas.openxmlformats.org/officeDocument/2006/relationships/tags" Target="../tags/tag555.xml" /><Relationship Id="rId38" Type="http://schemas.openxmlformats.org/officeDocument/2006/relationships/tags" Target="../tags/tag556.xml" /><Relationship Id="rId39" Type="http://schemas.openxmlformats.org/officeDocument/2006/relationships/tags" Target="../tags/tag557.xml" /><Relationship Id="rId4" Type="http://schemas.openxmlformats.org/officeDocument/2006/relationships/tags" Target="../tags/tag522.xml" /><Relationship Id="rId40" Type="http://schemas.openxmlformats.org/officeDocument/2006/relationships/tags" Target="../tags/tag558.xml" /><Relationship Id="rId41" Type="http://schemas.openxmlformats.org/officeDocument/2006/relationships/tags" Target="../tags/tag559.xml" /><Relationship Id="rId42" Type="http://schemas.openxmlformats.org/officeDocument/2006/relationships/tags" Target="../tags/tag560.xml" /><Relationship Id="rId43" Type="http://schemas.openxmlformats.org/officeDocument/2006/relationships/tags" Target="../tags/tag561.xml" /><Relationship Id="rId44" Type="http://schemas.openxmlformats.org/officeDocument/2006/relationships/tags" Target="../tags/tag562.xml" /><Relationship Id="rId45" Type="http://schemas.openxmlformats.org/officeDocument/2006/relationships/tags" Target="../tags/tag563.xml" /><Relationship Id="rId46" Type="http://schemas.openxmlformats.org/officeDocument/2006/relationships/image" Target="../media/image26.png" /><Relationship Id="rId47" Type="http://schemas.openxmlformats.org/officeDocument/2006/relationships/tags" Target="../tags/tag564.xml" /><Relationship Id="rId48" Type="http://schemas.openxmlformats.org/officeDocument/2006/relationships/tags" Target="../tags/tag565.xml" /><Relationship Id="rId5" Type="http://schemas.openxmlformats.org/officeDocument/2006/relationships/tags" Target="../tags/tag523.xml" /><Relationship Id="rId6" Type="http://schemas.openxmlformats.org/officeDocument/2006/relationships/tags" Target="../tags/tag524.xml" /><Relationship Id="rId7" Type="http://schemas.openxmlformats.org/officeDocument/2006/relationships/tags" Target="../tags/tag525.xml" /><Relationship Id="rId8" Type="http://schemas.openxmlformats.org/officeDocument/2006/relationships/tags" Target="../tags/tag526.xml" /><Relationship Id="rId9" Type="http://schemas.openxmlformats.org/officeDocument/2006/relationships/tags" Target="../tags/tag52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73.xml" /><Relationship Id="rId2" Type="http://schemas.openxmlformats.org/officeDocument/2006/relationships/tags" Target="../tags/tag566.xml" /><Relationship Id="rId3" Type="http://schemas.openxmlformats.org/officeDocument/2006/relationships/tags" Target="../tags/tag567.xml" /><Relationship Id="rId4" Type="http://schemas.openxmlformats.org/officeDocument/2006/relationships/image" Target="../media/image28.png" /><Relationship Id="rId5" Type="http://schemas.openxmlformats.org/officeDocument/2006/relationships/tags" Target="../tags/tag568.xml" /><Relationship Id="rId6" Type="http://schemas.openxmlformats.org/officeDocument/2006/relationships/tags" Target="../tags/tag569.xml" /><Relationship Id="rId7" Type="http://schemas.openxmlformats.org/officeDocument/2006/relationships/tags" Target="../tags/tag570.xml" /><Relationship Id="rId8" Type="http://schemas.openxmlformats.org/officeDocument/2006/relationships/tags" Target="../tags/tag571.xml" /><Relationship Id="rId9" Type="http://schemas.openxmlformats.org/officeDocument/2006/relationships/tags" Target="../tags/tag5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82.xml" /><Relationship Id="rId11" Type="http://schemas.openxmlformats.org/officeDocument/2006/relationships/tags" Target="../tags/tag583.xml" /><Relationship Id="rId12" Type="http://schemas.openxmlformats.org/officeDocument/2006/relationships/tags" Target="../tags/tag584.xml" /><Relationship Id="rId13" Type="http://schemas.openxmlformats.org/officeDocument/2006/relationships/tags" Target="../tags/tag585.xml" /><Relationship Id="rId14" Type="http://schemas.openxmlformats.org/officeDocument/2006/relationships/tags" Target="../tags/tag586.xml" /><Relationship Id="rId15" Type="http://schemas.openxmlformats.org/officeDocument/2006/relationships/tags" Target="../tags/tag587.xml" /><Relationship Id="rId16" Type="http://schemas.openxmlformats.org/officeDocument/2006/relationships/tags" Target="../tags/tag588.xml" /><Relationship Id="rId17" Type="http://schemas.openxmlformats.org/officeDocument/2006/relationships/tags" Target="../tags/tag589.xml" /><Relationship Id="rId18" Type="http://schemas.openxmlformats.org/officeDocument/2006/relationships/tags" Target="../tags/tag590.xml" /><Relationship Id="rId19" Type="http://schemas.openxmlformats.org/officeDocument/2006/relationships/tags" Target="../tags/tag591.xml" /><Relationship Id="rId2" Type="http://schemas.openxmlformats.org/officeDocument/2006/relationships/tags" Target="../tags/tag574.xml" /><Relationship Id="rId20" Type="http://schemas.openxmlformats.org/officeDocument/2006/relationships/tags" Target="../tags/tag592.xml" /><Relationship Id="rId21" Type="http://schemas.openxmlformats.org/officeDocument/2006/relationships/tags" Target="../tags/tag593.xml" /><Relationship Id="rId22" Type="http://schemas.openxmlformats.org/officeDocument/2006/relationships/tags" Target="../tags/tag594.xml" /><Relationship Id="rId23" Type="http://schemas.openxmlformats.org/officeDocument/2006/relationships/tags" Target="../tags/tag595.xml" /><Relationship Id="rId3" Type="http://schemas.openxmlformats.org/officeDocument/2006/relationships/tags" Target="../tags/tag575.xml" /><Relationship Id="rId4" Type="http://schemas.openxmlformats.org/officeDocument/2006/relationships/tags" Target="../tags/tag576.xml" /><Relationship Id="rId5" Type="http://schemas.openxmlformats.org/officeDocument/2006/relationships/tags" Target="../tags/tag577.xml" /><Relationship Id="rId6" Type="http://schemas.openxmlformats.org/officeDocument/2006/relationships/tags" Target="../tags/tag578.xml" /><Relationship Id="rId7" Type="http://schemas.openxmlformats.org/officeDocument/2006/relationships/tags" Target="../tags/tag579.xml" /><Relationship Id="rId8" Type="http://schemas.openxmlformats.org/officeDocument/2006/relationships/tags" Target="../tags/tag580.xml" /><Relationship Id="rId9" Type="http://schemas.openxmlformats.org/officeDocument/2006/relationships/tags" Target="../tags/tag5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07.xml" /><Relationship Id="rId11" Type="http://schemas.openxmlformats.org/officeDocument/2006/relationships/tags" Target="../tags/tag608.xml" /><Relationship Id="rId12" Type="http://schemas.openxmlformats.org/officeDocument/2006/relationships/tags" Target="../tags/tag609.xml" /><Relationship Id="rId13" Type="http://schemas.openxmlformats.org/officeDocument/2006/relationships/tags" Target="../tags/tag610.xml" /><Relationship Id="rId14" Type="http://schemas.openxmlformats.org/officeDocument/2006/relationships/tags" Target="../tags/tag611.xml" /><Relationship Id="rId15" Type="http://schemas.openxmlformats.org/officeDocument/2006/relationships/tags" Target="../tags/tag612.xml" /><Relationship Id="rId16" Type="http://schemas.openxmlformats.org/officeDocument/2006/relationships/tags" Target="../tags/tag613.xml" /><Relationship Id="rId17" Type="http://schemas.openxmlformats.org/officeDocument/2006/relationships/tags" Target="../tags/tag614.xml" /><Relationship Id="rId18" Type="http://schemas.openxmlformats.org/officeDocument/2006/relationships/tags" Target="../tags/tag615.xml" /><Relationship Id="rId19" Type="http://schemas.openxmlformats.org/officeDocument/2006/relationships/tags" Target="../tags/tag616.xml" /><Relationship Id="rId2" Type="http://schemas.openxmlformats.org/officeDocument/2006/relationships/notesSlide" Target="../notesSlides/notesSlide3.xml" /><Relationship Id="rId20" Type="http://schemas.openxmlformats.org/officeDocument/2006/relationships/tags" Target="../tags/tag617.xml" /><Relationship Id="rId21" Type="http://schemas.openxmlformats.org/officeDocument/2006/relationships/tags" Target="../tags/tag618.xml" /><Relationship Id="rId22" Type="http://schemas.openxmlformats.org/officeDocument/2006/relationships/tags" Target="../tags/tag619.xml" /><Relationship Id="rId23" Type="http://schemas.openxmlformats.org/officeDocument/2006/relationships/tags" Target="../tags/tag620.xml" /><Relationship Id="rId24" Type="http://schemas.openxmlformats.org/officeDocument/2006/relationships/tags" Target="../tags/tag621.xml" /><Relationship Id="rId25" Type="http://schemas.openxmlformats.org/officeDocument/2006/relationships/tags" Target="../tags/tag622.xml" /><Relationship Id="rId26" Type="http://schemas.openxmlformats.org/officeDocument/2006/relationships/tags" Target="../tags/tag623.xml" /><Relationship Id="rId27" Type="http://schemas.openxmlformats.org/officeDocument/2006/relationships/tags" Target="../tags/tag624.xml" /><Relationship Id="rId28" Type="http://schemas.openxmlformats.org/officeDocument/2006/relationships/tags" Target="../tags/tag625.xml" /><Relationship Id="rId29" Type="http://schemas.openxmlformats.org/officeDocument/2006/relationships/tags" Target="../tags/tag626.xml" /><Relationship Id="rId3" Type="http://schemas.openxmlformats.org/officeDocument/2006/relationships/tags" Target="../tags/tag600.xml" /><Relationship Id="rId30" Type="http://schemas.openxmlformats.org/officeDocument/2006/relationships/tags" Target="../tags/tag627.xml" /><Relationship Id="rId31" Type="http://schemas.openxmlformats.org/officeDocument/2006/relationships/tags" Target="../tags/tag628.xml" /><Relationship Id="rId32" Type="http://schemas.openxmlformats.org/officeDocument/2006/relationships/tags" Target="../tags/tag629.xml" /><Relationship Id="rId33" Type="http://schemas.openxmlformats.org/officeDocument/2006/relationships/tags" Target="../tags/tag630.xml" /><Relationship Id="rId34" Type="http://schemas.openxmlformats.org/officeDocument/2006/relationships/tags" Target="../tags/tag631.xml" /><Relationship Id="rId35" Type="http://schemas.openxmlformats.org/officeDocument/2006/relationships/tags" Target="../tags/tag632.xml" /><Relationship Id="rId36" Type="http://schemas.openxmlformats.org/officeDocument/2006/relationships/tags" Target="../tags/tag633.xml" /><Relationship Id="rId37" Type="http://schemas.openxmlformats.org/officeDocument/2006/relationships/tags" Target="../tags/tag634.xml" /><Relationship Id="rId38" Type="http://schemas.openxmlformats.org/officeDocument/2006/relationships/tags" Target="../tags/tag635.xml" /><Relationship Id="rId39" Type="http://schemas.openxmlformats.org/officeDocument/2006/relationships/tags" Target="../tags/tag636.xml" /><Relationship Id="rId4" Type="http://schemas.openxmlformats.org/officeDocument/2006/relationships/tags" Target="../tags/tag601.xml" /><Relationship Id="rId40" Type="http://schemas.openxmlformats.org/officeDocument/2006/relationships/tags" Target="../tags/tag637.xml" /><Relationship Id="rId41" Type="http://schemas.openxmlformats.org/officeDocument/2006/relationships/tags" Target="../tags/tag638.xml" /><Relationship Id="rId42" Type="http://schemas.openxmlformats.org/officeDocument/2006/relationships/tags" Target="../tags/tag639.xml" /><Relationship Id="rId43" Type="http://schemas.openxmlformats.org/officeDocument/2006/relationships/tags" Target="../tags/tag640.xml" /><Relationship Id="rId44" Type="http://schemas.openxmlformats.org/officeDocument/2006/relationships/tags" Target="../tags/tag641.xml" /><Relationship Id="rId45" Type="http://schemas.openxmlformats.org/officeDocument/2006/relationships/tags" Target="../tags/tag642.xml" /><Relationship Id="rId46" Type="http://schemas.openxmlformats.org/officeDocument/2006/relationships/tags" Target="../tags/tag643.xml" /><Relationship Id="rId5" Type="http://schemas.openxmlformats.org/officeDocument/2006/relationships/tags" Target="../tags/tag602.xml" /><Relationship Id="rId6" Type="http://schemas.openxmlformats.org/officeDocument/2006/relationships/tags" Target="../tags/tag603.xml" /><Relationship Id="rId7" Type="http://schemas.openxmlformats.org/officeDocument/2006/relationships/tags" Target="../tags/tag604.xml" /><Relationship Id="rId8" Type="http://schemas.openxmlformats.org/officeDocument/2006/relationships/tags" Target="../tags/tag605.xml" /><Relationship Id="rId9" Type="http://schemas.openxmlformats.org/officeDocument/2006/relationships/tags" Target="../tags/tag60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644.xml" /><Relationship Id="rId3" Type="http://schemas.openxmlformats.org/officeDocument/2006/relationships/tags" Target="../tags/tag645.xml" /><Relationship Id="rId4" Type="http://schemas.openxmlformats.org/officeDocument/2006/relationships/hyperlink" Target="https://d.book118.com/31622523310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ctrTitle" idx="4294967295"/>
            <p:custDataLst>
              <p:tags r:id="rId3"/>
            </p:custDataLst>
          </p:nvPr>
        </p:nvSpPr>
        <p:spPr>
          <a:xfrm>
            <a:off x="2961154" y="2945075"/>
            <a:ext cx="6556375" cy="830263"/>
          </a:xfr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>
            <a:noAutofit/>
            <a:scene3d>
              <a:camera prst="orthographicFront"/>
              <a:lightRig rig="threePt" dir="t"/>
            </a:scene3d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zh-CN" sz="4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两位数除多位数</a:t>
            </a:r>
            <a:endParaRPr lang="zh-CN" altLang="zh-CN" sz="4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副标题 2" title="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3164355" y="5661248"/>
            <a:ext cx="6149975" cy="72008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小学数学</a:t>
            </a:r>
            <a:r>
              <a:rPr lang="en-US" altLang="zh-CN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·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三年级（下）</a:t>
            </a:r>
            <a:endParaRPr lang="en-US" altLang="zh-CN" sz="32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5"/>
            </p:custDataLst>
          </p:nvPr>
        </p:nvSpPr>
        <p:spPr>
          <a:xfrm>
            <a:off x="8062059" y="475402"/>
            <a:ext cx="3941599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沪教版</a:t>
            </a:r>
            <a:r>
              <a:rPr lang="en-US" altLang="zh-CN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·</a:t>
            </a:r>
            <a:r>
              <a: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第二单元</a:t>
            </a:r>
            <a:endParaRPr lang="zh-CN" altLang="en-US" sz="32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6"/>
            </p:custDataLst>
          </p:nvPr>
        </p:nvSpPr>
        <p:spPr>
          <a:xfrm>
            <a:off x="4207510" y="4060105"/>
            <a:ext cx="4064000" cy="64516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zh-CN" sz="3600" b="1"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第二课时</a:t>
            </a:r>
            <a:endParaRPr lang="zh-CN" altLang="zh-CN" sz="3600" b="1">
              <a:solidFill>
                <a:srgbClr val="7030A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12357100" y="122047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9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5" name="TextBox 2" title=""/>
          <p:cNvSpPr txBox="1"/>
          <p:nvPr>
            <p:custDataLst>
              <p:tags r:id="rId3"/>
            </p:custDataLst>
          </p:nvPr>
        </p:nvSpPr>
        <p:spPr>
          <a:xfrm>
            <a:off x="5423535" y="1354455"/>
            <a:ext cx="6797675" cy="715645"/>
          </a:xfrm>
          <a:prstGeom prst="rect">
            <a:avLst/>
          </a:prstGeom>
          <a:noFill/>
        </p:spPr>
        <p:txBody>
          <a:bodyPr wrap="square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理解和掌握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除数是两位数除法的计算方法，能正确地进行除法笔算。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5423535" y="2842260"/>
            <a:ext cx="6666865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通过学生对除数是两位数除法试商方法的探究，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培养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他们的算法思维。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5510530" y="4567555"/>
            <a:ext cx="668147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学会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“如何确定商的最高位和商的定位”。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2"/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2" name="矩形 31" title=""/>
          <p:cNvSpPr/>
          <p:nvPr>
            <p:custDataLst>
              <p:tags r:id="rId3"/>
            </p:custDataLst>
          </p:nvPr>
        </p:nvSpPr>
        <p:spPr>
          <a:xfrm>
            <a:off x="1127433" y="2850403"/>
            <a:ext cx="237079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重  </a:t>
            </a:r>
            <a:endParaRPr lang="zh-CN" altLang="en-US" sz="3600">
              <a:solidFill>
                <a:schemeClr val="lt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11" name="矩形 10" title=""/>
          <p:cNvSpPr/>
          <p:nvPr>
            <p:custDataLst>
              <p:tags r:id="rId4"/>
            </p:custDataLst>
          </p:nvPr>
        </p:nvSpPr>
        <p:spPr>
          <a:xfrm>
            <a:off x="4007485" y="2828290"/>
            <a:ext cx="5068570" cy="6673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chemeClr val="dk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12" name="矩形 11" title=""/>
          <p:cNvSpPr/>
          <p:nvPr>
            <p:custDataLst>
              <p:tags r:id="rId5"/>
            </p:custDataLst>
          </p:nvPr>
        </p:nvSpPr>
        <p:spPr>
          <a:xfrm>
            <a:off x="4007485" y="4360545"/>
            <a:ext cx="7738745" cy="9531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通过学生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自主探索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除数是两位数除法的计算方法，感受学习的成功和快乐。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6"/>
            </p:custDataLst>
          </p:nvPr>
        </p:nvSpPr>
        <p:spPr>
          <a:xfrm>
            <a:off x="4007485" y="2994025"/>
            <a:ext cx="7738745" cy="86931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探索和发现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两位数除多位数的计算方法。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  <a:p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pic>
        <p:nvPicPr>
          <p:cNvPr id="2" name="Picture 16" title="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1323" y="380900"/>
            <a:ext cx="1756906" cy="1695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直接连接符 5" title=""/>
          <p:cNvCxnSpPr/>
          <p:nvPr>
            <p:custDataLst>
              <p:tags r:id="rId9"/>
            </p:custDataLst>
          </p:nvPr>
        </p:nvCxnSpPr>
        <p:spPr>
          <a:xfrm>
            <a:off x="5159896" y="1460781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 title=""/>
          <p:cNvCxnSpPr/>
          <p:nvPr>
            <p:custDataLst>
              <p:tags r:id="rId10"/>
            </p:custDataLst>
          </p:nvPr>
        </p:nvCxnSpPr>
        <p:spPr>
          <a:xfrm>
            <a:off x="5159896" y="1485307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>
            <p:custDataLst>
              <p:tags r:id="rId3"/>
            </p:custDataLst>
          </p:nvPr>
        </p:nvSpPr>
        <p:spPr>
          <a:xfrm>
            <a:off x="1939925" y="1269365"/>
            <a:ext cx="8912225" cy="59118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动物运动会结束了，3780只小动物观众要乘车回家。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" name="图片 1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77875" y="1538605"/>
            <a:ext cx="809625" cy="866775"/>
          </a:xfrm>
          <a:prstGeom prst="rect">
            <a:avLst/>
          </a:prstGeom>
        </p:spPr>
      </p:pic>
      <p:sp>
        <p:nvSpPr>
          <p:cNvPr id="4" name="文本框 3" title=""/>
          <p:cNvSpPr txBox="1"/>
          <p:nvPr>
            <p:custDataLst>
              <p:tags r:id="rId6"/>
            </p:custDataLst>
          </p:nvPr>
        </p:nvSpPr>
        <p:spPr>
          <a:xfrm>
            <a:off x="6663055" y="2074545"/>
            <a:ext cx="3831590" cy="521970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排好队，按顺序上车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7"/>
            </p:custDataLst>
          </p:nvPr>
        </p:nvSpPr>
        <p:spPr>
          <a:xfrm>
            <a:off x="3820795" y="533400"/>
            <a:ext cx="114744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例</a:t>
            </a:r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2</a:t>
            </a:r>
            <a:endParaRPr lang="en-US" altLang="zh-CN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8"/>
            </p:custDataLst>
          </p:nvPr>
        </p:nvSpPr>
        <p:spPr>
          <a:xfrm>
            <a:off x="698500" y="5690870"/>
            <a:ext cx="1106487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cs typeface="楷体" panose="02010609060101010101" pitchFamily="49" charset="-122"/>
              </a:rPr>
              <a:t>如果一辆大客车可以乘63只小动物观众，需要多少辆这样的大客车?</a:t>
            </a:r>
            <a:endParaRPr lang="zh-CN" altLang="en-US" sz="2800">
              <a:cs typeface="楷体" panose="02010609060101010101" pitchFamily="49" charset="-122"/>
            </a:endParaRPr>
          </a:p>
        </p:txBody>
      </p:sp>
      <p:pic>
        <p:nvPicPr>
          <p:cNvPr id="7" name="图片 6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3858" y="1767893"/>
            <a:ext cx="9014372" cy="4301762"/>
          </a:xfrm>
          <a:prstGeom prst="rect">
            <a:avLst/>
          </a:prstGeom>
          <a:ln>
            <a:noFill/>
          </a:ln>
        </p:spPr>
      </p:pic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79170" y="1166495"/>
            <a:ext cx="809625" cy="866775"/>
          </a:xfrm>
          <a:prstGeom prst="rect">
            <a:avLst/>
          </a:prstGeom>
        </p:spPr>
      </p:pic>
      <p:sp>
        <p:nvSpPr>
          <p:cNvPr id="6" name="文本框 5" title=""/>
          <p:cNvSpPr txBox="1"/>
          <p:nvPr>
            <p:custDataLst>
              <p:tags r:id="rId5"/>
            </p:custDataLst>
          </p:nvPr>
        </p:nvSpPr>
        <p:spPr>
          <a:xfrm>
            <a:off x="879475" y="4131945"/>
            <a:ext cx="1106487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cs typeface="楷体" panose="02010609060101010101" pitchFamily="49" charset="-122"/>
              </a:rPr>
              <a:t>如果一辆大客车可以乘63只小动物观众，需要多少辆这样的大客车?</a:t>
            </a:r>
            <a:endParaRPr lang="zh-CN" altLang="en-US" sz="2800">
              <a:cs typeface="楷体" panose="02010609060101010101" pitchFamily="49" charset="-122"/>
            </a:endParaRPr>
          </a:p>
        </p:txBody>
      </p:sp>
      <p:pic>
        <p:nvPicPr>
          <p:cNvPr id="7" name="图片 6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4313" y="269293"/>
            <a:ext cx="9014372" cy="4301762"/>
          </a:xfrm>
          <a:prstGeom prst="rect">
            <a:avLst/>
          </a:prstGeom>
          <a:ln>
            <a:noFill/>
          </a:ln>
        </p:spPr>
      </p:pic>
      <p:sp>
        <p:nvSpPr>
          <p:cNvPr id="20" name="文本框 19" title=""/>
          <p:cNvSpPr txBox="1"/>
          <p:nvPr>
            <p:custDataLst>
              <p:tags r:id="rId8"/>
            </p:custDataLst>
          </p:nvPr>
        </p:nvSpPr>
        <p:spPr>
          <a:xfrm>
            <a:off x="1910715" y="4790440"/>
            <a:ext cx="8000365" cy="539750"/>
          </a:xfrm>
          <a:prstGeom prst="rect">
            <a:avLst/>
          </a:prstGeom>
          <a:solidFill>
            <a:srgbClr val="C34D07"/>
          </a:solidFill>
          <a:ln w="9525">
            <a:noFill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ts val="3500"/>
              </a:lnSpc>
              <a:buClrTx/>
              <a:buSzTx/>
              <a:defRPr/>
            </a:pPr>
            <a:r>
              <a:rPr kumimoji="0" lang="zh-CN" altLang="zh-CN" sz="3200" kern="1200" cap="none" spc="0" normalizeH="0" baseline="0" noProof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小动物的总只数</a:t>
            </a:r>
            <a:r>
              <a:rPr kumimoji="0" lang="en-US" altLang="zh-CN" sz="3200" kern="1200" cap="none" spc="0" normalizeH="0" baseline="0" noProof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÷ </a:t>
            </a:r>
            <a:r>
              <a:rPr kumimoji="0" lang="zh-CN" altLang="en-US" sz="3200" kern="1200" cap="none" spc="0" normalizeH="0" baseline="0" noProof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每辆大客车可乘的只数</a:t>
            </a:r>
            <a:endParaRPr kumimoji="0" lang="zh-CN" altLang="en-US" sz="3200" kern="1200" cap="none" spc="0" normalizeH="0" baseline="0" noProof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9"/>
            </p:custDataLst>
          </p:nvPr>
        </p:nvSpPr>
        <p:spPr>
          <a:xfrm>
            <a:off x="3459480" y="5489575"/>
            <a:ext cx="495681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3780 ÷ 63 = </a:t>
            </a:r>
            <a:endParaRPr lang="en-US" altLang="zh-CN" sz="4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5930265" y="2527935"/>
            <a:ext cx="4375785" cy="521970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cs typeface="楷体" panose="02010609060101010101" pitchFamily="49" charset="-122"/>
              </a:rPr>
              <a:t>“6”</a:t>
            </a:r>
            <a:r>
              <a:rPr lang="zh-CN" altLang="en-US" sz="2800">
                <a:cs typeface="楷体" panose="02010609060101010101" pitchFamily="49" charset="-122"/>
              </a:rPr>
              <a:t>为什么写在十位上?</a:t>
            </a:r>
            <a:endParaRPr lang="zh-CN" altLang="en-US" sz="2800">
              <a:cs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6266180" y="4293870"/>
            <a:ext cx="3843655" cy="9531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cs typeface="楷体" panose="02010609060101010101" pitchFamily="49" charset="-122"/>
              </a:rPr>
              <a:t>商的个位上的“0”可以不写吗?</a:t>
            </a:r>
            <a:endParaRPr lang="zh-CN" altLang="en-US" sz="2800">
              <a:cs typeface="楷体" panose="02010609060101010101" pitchFamily="49" charset="-122"/>
            </a:endParaRPr>
          </a:p>
        </p:txBody>
      </p:sp>
      <p:pic>
        <p:nvPicPr>
          <p:cNvPr id="4" name="图片 3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746250" y="2896235"/>
            <a:ext cx="3549015" cy="2897505"/>
          </a:xfrm>
          <a:prstGeom prst="rect">
            <a:avLst/>
          </a:prstGeom>
        </p:spPr>
      </p:pic>
      <p:sp>
        <p:nvSpPr>
          <p:cNvPr id="5" name="文本框 4" title=""/>
          <p:cNvSpPr txBox="1"/>
          <p:nvPr>
            <p:custDataLst>
              <p:tags r:id="rId7"/>
            </p:custDataLst>
          </p:nvPr>
        </p:nvSpPr>
        <p:spPr>
          <a:xfrm>
            <a:off x="1901190" y="2244725"/>
            <a:ext cx="248475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cs typeface="楷体" panose="02010609060101010101" pitchFamily="49" charset="-122"/>
              </a:rPr>
              <a:t>我来算!</a:t>
            </a:r>
            <a:endParaRPr lang="zh-CN" altLang="en-US" sz="2800">
              <a:cs typeface="楷体" panose="02010609060101010101" pitchFamily="49" charset="-122"/>
            </a:endParaRPr>
          </a:p>
        </p:txBody>
      </p:sp>
      <p:pic>
        <p:nvPicPr>
          <p:cNvPr id="6" name="图片 5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28630" y="4044950"/>
            <a:ext cx="1217295" cy="174879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图片 6" title="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rcRect t="53681"/>
          <a:stretch>
            <a:fillRect/>
          </a:stretch>
        </p:blipFill>
        <p:spPr>
          <a:xfrm flipH="1">
            <a:off x="10628630" y="1806575"/>
            <a:ext cx="1496060" cy="1398905"/>
          </a:xfrm>
          <a:prstGeom prst="rect">
            <a:avLst/>
          </a:prstGeom>
        </p:spPr>
      </p:pic>
      <p:pic>
        <p:nvPicPr>
          <p:cNvPr id="8" name="图片 7" title="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204" b="39593"/>
          <a:stretch>
            <a:fillRect/>
          </a:stretch>
        </p:blipFill>
        <p:spPr>
          <a:xfrm>
            <a:off x="506095" y="2224405"/>
            <a:ext cx="1007745" cy="981075"/>
          </a:xfrm>
          <a:prstGeom prst="rect">
            <a:avLst/>
          </a:prstGeom>
          <a:effectLst>
            <a:outerShdw blurRad="50800" dist="508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9" name="文本框 8" title=""/>
          <p:cNvSpPr txBox="1"/>
          <p:nvPr>
            <p:custDataLst>
              <p:tags r:id="rId14"/>
            </p:custDataLst>
          </p:nvPr>
        </p:nvSpPr>
        <p:spPr>
          <a:xfrm>
            <a:off x="4253865" y="1099820"/>
            <a:ext cx="495681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3780 ÷ 63 = </a:t>
            </a:r>
            <a:endParaRPr lang="en-US" altLang="zh-CN" sz="4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1" name="图片 10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17509" flipH="1">
            <a:off x="396875" y="4336415"/>
            <a:ext cx="1379220" cy="11671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custDataLst>
      <p:tags r:id="rId1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32" presetClass="emph" presetSubtype="0" dur="1000" repeatCount="3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32" presetClass="emph" presetSubtype="0" dur="1000" repeatCount="3000" fill="hold" nodeType="withEffect">
                                  <p:stCondLst>
                                    <p:cond delay="570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8" name="文本框 17" title=""/>
          <p:cNvSpPr txBox="1"/>
          <p:nvPr>
            <p:custDataLst>
              <p:tags r:id="rId4"/>
            </p:custDataLst>
          </p:nvPr>
        </p:nvSpPr>
        <p:spPr>
          <a:xfrm>
            <a:off x="3908988" y="2737691"/>
            <a:ext cx="339733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6 3  3 7 8 0</a:t>
            </a:r>
            <a:endParaRPr lang="zh-CN" altLang="en-US" sz="3600" b="1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cxnSp>
        <p:nvCxnSpPr>
          <p:cNvPr id="19" name="直接连接符 18" title=""/>
          <p:cNvCxnSpPr/>
          <p:nvPr>
            <p:custDataLst>
              <p:tags r:id="rId5"/>
            </p:custDataLst>
          </p:nvPr>
        </p:nvCxnSpPr>
        <p:spPr>
          <a:xfrm>
            <a:off x="4934172" y="2779815"/>
            <a:ext cx="2067314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任意多边形: 形状 14" title=""/>
          <p:cNvSpPr/>
          <p:nvPr>
            <p:custDataLst>
              <p:tags r:id="rId6"/>
            </p:custDataLst>
          </p:nvPr>
        </p:nvSpPr>
        <p:spPr>
          <a:xfrm>
            <a:off x="4723157" y="2779815"/>
            <a:ext cx="221151" cy="579586"/>
          </a:xfrm>
          <a:custGeom>
            <a:gdLst>
              <a:gd name="connsiteX0" fmla="*/ 211015 w 221151"/>
              <a:gd name="connsiteY0" fmla="*/ 0 h 579586"/>
              <a:gd name="connsiteX1" fmla="*/ 196947 w 221151"/>
              <a:gd name="connsiteY1" fmla="*/ 492370 h 579586"/>
              <a:gd name="connsiteX2" fmla="*/ 0 w 221151"/>
              <a:gd name="connsiteY2" fmla="*/ 576776 h 579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21148" h="579586">
                <a:moveTo>
                  <a:pt x="211015" y="0"/>
                </a:moveTo>
                <a:cubicBezTo>
                  <a:pt x="221565" y="198120"/>
                  <a:pt x="232116" y="396241"/>
                  <a:pt x="196947" y="492370"/>
                </a:cubicBezTo>
                <a:cubicBezTo>
                  <a:pt x="161778" y="588499"/>
                  <a:pt x="80889" y="582637"/>
                  <a:pt x="0" y="576776"/>
                </a:cubicBezTo>
              </a:path>
            </a:pathLst>
          </a:cu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4" name="文本框 23" title=""/>
          <p:cNvSpPr txBox="1"/>
          <p:nvPr>
            <p:custDataLst>
              <p:tags r:id="rId7"/>
            </p:custDataLst>
          </p:nvPr>
        </p:nvSpPr>
        <p:spPr>
          <a:xfrm>
            <a:off x="6668970" y="1293747"/>
            <a:ext cx="1361699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?</a:t>
            </a:r>
            <a:endParaRPr lang="zh-CN" altLang="en-US" sz="40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3" name="文本框 22" title=""/>
          <p:cNvSpPr txBox="1"/>
          <p:nvPr>
            <p:custDataLst>
              <p:tags r:id="rId8"/>
            </p:custDataLst>
          </p:nvPr>
        </p:nvSpPr>
        <p:spPr>
          <a:xfrm>
            <a:off x="3837008" y="1358747"/>
            <a:ext cx="283596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3780÷63</a:t>
            </a:r>
            <a:r>
              <a:rPr lang="zh-CN" altLang="en-US" sz="3600" b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zh-CN" altLang="en-US" sz="3600" b="1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cxnSp>
        <p:nvCxnSpPr>
          <p:cNvPr id="29" name="直接连接符 28" title=""/>
          <p:cNvCxnSpPr/>
          <p:nvPr>
            <p:custDataLst>
              <p:tags r:id="rId9"/>
            </p:custDataLst>
          </p:nvPr>
        </p:nvCxnSpPr>
        <p:spPr>
          <a:xfrm flipV="1">
            <a:off x="3973740" y="3353822"/>
            <a:ext cx="720896" cy="5066"/>
          </a:xfrm>
          <a:prstGeom prst="line">
            <a:avLst/>
          </a:prstGeom>
          <a:ln w="381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 title=""/>
          <p:cNvCxnSpPr/>
          <p:nvPr>
            <p:custDataLst>
              <p:tags r:id="rId10"/>
            </p:custDataLst>
          </p:nvPr>
        </p:nvCxnSpPr>
        <p:spPr>
          <a:xfrm flipV="1">
            <a:off x="5104975" y="3352239"/>
            <a:ext cx="1219888" cy="2469"/>
          </a:xfrm>
          <a:prstGeom prst="line">
            <a:avLst/>
          </a:prstGeom>
          <a:ln w="381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文本框 34" title=""/>
          <p:cNvSpPr txBox="1"/>
          <p:nvPr>
            <p:custDataLst>
              <p:tags r:id="rId11"/>
            </p:custDataLst>
          </p:nvPr>
        </p:nvSpPr>
        <p:spPr>
          <a:xfrm>
            <a:off x="5068563" y="3361952"/>
            <a:ext cx="1917491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3 7 8</a:t>
            </a:r>
            <a:endParaRPr lang="zh-CN" altLang="en-US" sz="36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6" name="文本框 35" title=""/>
          <p:cNvSpPr txBox="1"/>
          <p:nvPr>
            <p:custDataLst>
              <p:tags r:id="rId12"/>
            </p:custDataLst>
          </p:nvPr>
        </p:nvSpPr>
        <p:spPr>
          <a:xfrm>
            <a:off x="5960286" y="2129599"/>
            <a:ext cx="441637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</a:t>
            </a:r>
            <a:endParaRPr lang="zh-CN" altLang="en-US" sz="36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cxnSp>
        <p:nvCxnSpPr>
          <p:cNvPr id="41" name="直接连接符 40" title=""/>
          <p:cNvCxnSpPr/>
          <p:nvPr>
            <p:custDataLst>
              <p:tags r:id="rId13"/>
            </p:custDataLst>
          </p:nvPr>
        </p:nvCxnSpPr>
        <p:spPr>
          <a:xfrm flipV="1">
            <a:off x="5115135" y="3351289"/>
            <a:ext cx="720896" cy="5066"/>
          </a:xfrm>
          <a:prstGeom prst="line">
            <a:avLst/>
          </a:prstGeom>
          <a:ln w="381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直接连接符 45" title=""/>
          <p:cNvCxnSpPr/>
          <p:nvPr>
            <p:custDataLst>
              <p:tags r:id="rId14"/>
            </p:custDataLst>
          </p:nvPr>
        </p:nvCxnSpPr>
        <p:spPr>
          <a:xfrm>
            <a:off x="4934172" y="4010014"/>
            <a:ext cx="2029044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文本框 46" title=""/>
          <p:cNvSpPr txBox="1"/>
          <p:nvPr>
            <p:custDataLst>
              <p:tags r:id="rId15"/>
            </p:custDataLst>
          </p:nvPr>
        </p:nvSpPr>
        <p:spPr>
          <a:xfrm>
            <a:off x="5988406" y="4030979"/>
            <a:ext cx="441637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0</a:t>
            </a:r>
            <a:endParaRPr lang="zh-CN" altLang="en-US" sz="3600" b="1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8" name="圆角矩形 65" title=""/>
          <p:cNvSpPr/>
          <p:nvPr>
            <p:custDataLst>
              <p:tags r:id="rId16"/>
            </p:custDataLst>
          </p:nvPr>
        </p:nvSpPr>
        <p:spPr>
          <a:xfrm>
            <a:off x="6438835" y="2217093"/>
            <a:ext cx="410293" cy="497392"/>
          </a:xfrm>
          <a:prstGeom prst="roundRect">
            <a:avLst/>
          </a:prstGeom>
          <a:solidFill>
            <a:srgbClr val="FF9966">
              <a:alpha val="4117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50" name="文本框 49" title=""/>
          <p:cNvSpPr txBox="1"/>
          <p:nvPr>
            <p:custDataLst>
              <p:tags r:id="rId17"/>
            </p:custDataLst>
          </p:nvPr>
        </p:nvSpPr>
        <p:spPr>
          <a:xfrm>
            <a:off x="6429917" y="2127637"/>
            <a:ext cx="441637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0</a:t>
            </a:r>
            <a:endParaRPr lang="zh-CN" altLang="en-US" sz="36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6" name="文本框 55" title=""/>
          <p:cNvSpPr txBox="1"/>
          <p:nvPr>
            <p:custDataLst>
              <p:tags r:id="rId18"/>
            </p:custDataLst>
          </p:nvPr>
        </p:nvSpPr>
        <p:spPr>
          <a:xfrm>
            <a:off x="6104507" y="1355302"/>
            <a:ext cx="283596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60</a:t>
            </a:r>
            <a:r>
              <a:rPr lang="zh-CN" altLang="en-US" sz="36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（辆）</a:t>
            </a:r>
            <a:endParaRPr lang="zh-CN" altLang="en-US" sz="36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8" name="文本框 57" title=""/>
          <p:cNvSpPr txBox="1"/>
          <p:nvPr>
            <p:custDataLst>
              <p:tags r:id="rId19"/>
            </p:custDataLst>
          </p:nvPr>
        </p:nvSpPr>
        <p:spPr>
          <a:xfrm>
            <a:off x="3231953" y="4821683"/>
            <a:ext cx="6837563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答：需要</a:t>
            </a:r>
            <a:r>
              <a:rPr lang="en-US" altLang="zh-CN" sz="3600" b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60</a:t>
            </a:r>
            <a:r>
              <a:rPr lang="zh-CN" altLang="en-US" sz="3600" b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辆这样的大客车。</a:t>
            </a:r>
            <a:endParaRPr lang="zh-CN" altLang="en-US" sz="3600" b="1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9" name="圆角矩形 58" title=""/>
          <p:cNvSpPr/>
          <p:nvPr>
            <p:custDataLst>
              <p:tags r:id="rId20"/>
            </p:custDataLst>
          </p:nvPr>
        </p:nvSpPr>
        <p:spPr>
          <a:xfrm>
            <a:off x="5986818" y="2213811"/>
            <a:ext cx="368520" cy="510043"/>
          </a:xfrm>
          <a:prstGeom prst="roundRect">
            <a:avLst/>
          </a:prstGeom>
          <a:noFill/>
          <a:ln w="19050">
            <a:solidFill>
              <a:srgbClr val="C00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60" name="圆角矩形 59" title=""/>
          <p:cNvSpPr/>
          <p:nvPr>
            <p:custDataLst>
              <p:tags r:id="rId21"/>
            </p:custDataLst>
          </p:nvPr>
        </p:nvSpPr>
        <p:spPr>
          <a:xfrm>
            <a:off x="6453439" y="2210768"/>
            <a:ext cx="368520" cy="510043"/>
          </a:xfrm>
          <a:prstGeom prst="roundRect">
            <a:avLst/>
          </a:prstGeom>
          <a:noFill/>
          <a:ln w="19050">
            <a:solidFill>
              <a:srgbClr val="C00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grpSp>
        <p:nvGrpSpPr>
          <p:cNvPr id="5" name="组合 4" title=""/>
          <p:cNvGrpSpPr/>
          <p:nvPr>
            <p:custDataLst>
              <p:tags r:id="rId22"/>
            </p:custDataLst>
          </p:nvPr>
        </p:nvGrpSpPr>
        <p:grpSpPr>
          <a:xfrm>
            <a:off x="1344362" y="3272643"/>
            <a:ext cx="2326595" cy="1549040"/>
            <a:chOff x="1212508" y="3822144"/>
            <a:chExt cx="2326595" cy="1396002"/>
          </a:xfrm>
        </p:grpSpPr>
        <p:sp>
          <p:nvSpPr>
            <p:cNvPr id="28" name="云形标注 39"/>
            <p:cNvSpPr/>
            <p:nvPr>
              <p:custDataLst>
                <p:tags r:id="rId23"/>
              </p:custDataLst>
            </p:nvPr>
          </p:nvSpPr>
          <p:spPr>
            <a:xfrm>
              <a:off x="1212508" y="3874256"/>
              <a:ext cx="2290213" cy="1321727"/>
            </a:xfrm>
            <a:prstGeom prst="cloudCallout">
              <a:avLst>
                <a:gd name="adj1" fmla="val -42100"/>
                <a:gd name="adj2" fmla="val 65223"/>
              </a:avLst>
            </a:prstGeom>
            <a:solidFill>
              <a:schemeClr val="bg1"/>
            </a:solidFill>
            <a:ln w="25400">
              <a:solidFill>
                <a:srgbClr val="0070C0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320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pic>
          <p:nvPicPr>
            <p:cNvPr id="4" name="图片 3"/>
            <p:cNvPicPr>
              <a:picLocks noChangeAspect="1"/>
            </p:cNvPicPr>
            <p:nvPr>
              <p:custDataLst>
                <p:tags r:id="rId25"/>
              </p:custDataLst>
            </p:nvPr>
          </p:nvPicPr>
          <p:blipFill>
            <a:blip r:embed="rId2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52930" y="3822144"/>
              <a:ext cx="2186173" cy="1396002"/>
            </a:xfrm>
            <a:prstGeom prst="rect">
              <a:avLst/>
            </a:prstGeom>
          </p:spPr>
        </p:pic>
      </p:grpSp>
      <p:sp>
        <p:nvSpPr>
          <p:cNvPr id="52" name="圆角矩形 65" title=""/>
          <p:cNvSpPr/>
          <p:nvPr>
            <p:custDataLst>
              <p:tags r:id="rId26"/>
            </p:custDataLst>
          </p:nvPr>
        </p:nvSpPr>
        <p:spPr>
          <a:xfrm>
            <a:off x="5116053" y="2816382"/>
            <a:ext cx="1239285" cy="497392"/>
          </a:xfrm>
          <a:prstGeom prst="roundRect">
            <a:avLst/>
          </a:prstGeom>
          <a:solidFill>
            <a:srgbClr val="FF9966">
              <a:alpha val="4117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53" name="圆角矩形 65" title=""/>
          <p:cNvSpPr/>
          <p:nvPr>
            <p:custDataLst>
              <p:tags r:id="rId27"/>
            </p:custDataLst>
          </p:nvPr>
        </p:nvSpPr>
        <p:spPr>
          <a:xfrm>
            <a:off x="5091528" y="3446817"/>
            <a:ext cx="1239285" cy="497392"/>
          </a:xfrm>
          <a:prstGeom prst="roundRect">
            <a:avLst/>
          </a:prstGeom>
          <a:solidFill>
            <a:srgbClr val="FF9966">
              <a:alpha val="4117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54" name="文本框 53" title=""/>
          <p:cNvSpPr txBox="1"/>
          <p:nvPr>
            <p:custDataLst>
              <p:tags r:id="rId28"/>
            </p:custDataLst>
          </p:nvPr>
        </p:nvSpPr>
        <p:spPr>
          <a:xfrm>
            <a:off x="6324863" y="3330934"/>
            <a:ext cx="339733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…… 60×63</a:t>
            </a:r>
            <a:endParaRPr lang="zh-CN" altLang="en-US" sz="36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5" name="文本框 54" title=""/>
          <p:cNvSpPr txBox="1"/>
          <p:nvPr>
            <p:custDataLst>
              <p:tags r:id="rId29"/>
            </p:custDataLst>
          </p:nvPr>
        </p:nvSpPr>
        <p:spPr>
          <a:xfrm>
            <a:off x="7050532" y="3937162"/>
            <a:ext cx="33973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en-US" altLang="zh-CN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378</a:t>
            </a:r>
            <a:r>
              <a: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个十）</a:t>
            </a:r>
            <a:endParaRPr lang="zh-CN" altLang="en-US" sz="3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  <p:custDataLst>
      <p:tags r:id="rId30"/>
    </p:custData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dur="1000" fill="hold" nodeType="withEffect">
                                  <p:stCondLst>
                                    <p:cond delay="16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dur="1000" fill="hold" nodeType="withEffect">
                                  <p:stCondLst>
                                    <p:cond delay="48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dur="100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dur="500" fill="hold" grpId="0" nodeType="withEffect">
                                  <p:stCondLst>
                                    <p:cond delay="14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dur="50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dur="500" fill="hold" grpId="2" nodeType="withEffect">
                                  <p:stCondLst>
                                    <p:cond delay="14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6" presetClass="emph" presetSubtype="0" dur="500" repeatCount="3000" fill="hold" grpId="0" nodeType="withEffect">
                                  <p:stCondLst>
                                    <p:cond delay="14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 tmFilter="0, 0; .2, .5; .8, .5; 1, 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250" autoRev="1" fill="hold"/>
                                        <p:tgtEl>
                                          <p:spTgt spid="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10" presetClass="exit" presetSubtype="0" dur="500" fill="hold" grpId="1" nodeType="withEffect">
                                  <p:stCondLst>
                                    <p:cond delay="15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0" presetClass="entr" presetSubtype="0" dur="500" fill="hold" grpId="0" nodeType="withEffect">
                                  <p:stCondLst>
                                    <p:cond delay="20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xit" presetSubtype="4" dur="500" fill="hold" nodeType="withEffect">
                                  <p:stCondLst>
                                    <p:cond delay="204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2" presetClass="exit" presetSubtype="4" dur="500" fill="hold" nodeType="withEffect">
                                  <p:stCondLst>
                                    <p:cond delay="204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4" dur="500" fill="hold" nodeType="withEffect">
                                  <p:stCondLst>
                                    <p:cond delay="204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dur="1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dur="100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dur="1200" fill="hold" grpId="0" nodeType="withEffect">
                                  <p:stCondLst>
                                    <p:cond delay="48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2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dur="100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xit" presetSubtype="4" dur="500" fill="hold" grpId="1" nodeType="with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0" presetClass="entr" presetSubtype="0" dur="50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dur="50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dur="500" fill="hold" grpId="2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6" presetClass="emph" presetSubtype="0" dur="500" repeatCount="300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 tmFilter="0, 0; .2, .5; .8, .5; 1, 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2" dur="250" autoRev="1" fill="hold"/>
                                        <p:tgtEl>
                                          <p:spTgt spid="4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3" presetID="10" presetClass="exit" presetSubtype="0" dur="500" fill="hold" grpId="1" nodeType="withEffect">
                                  <p:stCondLst>
                                    <p:cond delay="5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0" presetClass="entr" presetSubtype="0" dur="1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0" presetClass="entr" presetSubtype="0" dur="10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24" grpId="0"/>
      <p:bldP spid="24" grpId="1"/>
      <p:bldP spid="23" grpId="0"/>
      <p:bldP spid="35" grpId="0"/>
      <p:bldP spid="36" grpId="0"/>
      <p:bldP spid="47" grpId="0"/>
      <p:bldP spid="48" grpId="0"/>
      <p:bldP spid="48" grpId="1"/>
      <p:bldP spid="48" grpId="2"/>
      <p:bldP spid="50" grpId="0"/>
      <p:bldP spid="56" grpId="0"/>
      <p:bldP spid="58" grpId="0"/>
      <p:bldP spid="59" grpId="0"/>
      <p:bldP spid="60" grpId="0"/>
      <p:bldP spid="52" grpId="0"/>
      <p:bldP spid="52" grpId="1"/>
      <p:bldP spid="52" grpId="2"/>
      <p:bldP spid="53" grpId="0"/>
      <p:bldP spid="53" grpId="1"/>
      <p:bldP spid="54" grpId="0"/>
      <p:bldP spid="5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8" name="文本框 17" title=""/>
          <p:cNvSpPr txBox="1"/>
          <p:nvPr>
            <p:custDataLst>
              <p:tags r:id="rId4"/>
            </p:custDataLst>
          </p:nvPr>
        </p:nvSpPr>
        <p:spPr>
          <a:xfrm>
            <a:off x="4220961" y="2659330"/>
            <a:ext cx="339733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2 5  1 5 0 6</a:t>
            </a:r>
            <a:endParaRPr lang="zh-CN" altLang="en-US" sz="3600" b="1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cxnSp>
        <p:nvCxnSpPr>
          <p:cNvPr id="19" name="直接连接符 18" title=""/>
          <p:cNvCxnSpPr/>
          <p:nvPr>
            <p:custDataLst>
              <p:tags r:id="rId5"/>
            </p:custDataLst>
          </p:nvPr>
        </p:nvCxnSpPr>
        <p:spPr>
          <a:xfrm>
            <a:off x="5232893" y="2701454"/>
            <a:ext cx="2067314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任意多边形: 形状 14" title=""/>
          <p:cNvSpPr/>
          <p:nvPr>
            <p:custDataLst>
              <p:tags r:id="rId6"/>
            </p:custDataLst>
          </p:nvPr>
        </p:nvSpPr>
        <p:spPr>
          <a:xfrm>
            <a:off x="5021878" y="2701454"/>
            <a:ext cx="221151" cy="579586"/>
          </a:xfrm>
          <a:custGeom>
            <a:gdLst>
              <a:gd name="connsiteX0" fmla="*/ 211015 w 221151"/>
              <a:gd name="connsiteY0" fmla="*/ 0 h 579586"/>
              <a:gd name="connsiteX1" fmla="*/ 196947 w 221151"/>
              <a:gd name="connsiteY1" fmla="*/ 492370 h 579586"/>
              <a:gd name="connsiteX2" fmla="*/ 0 w 221151"/>
              <a:gd name="connsiteY2" fmla="*/ 576776 h 579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21148" h="579586">
                <a:moveTo>
                  <a:pt x="211015" y="0"/>
                </a:moveTo>
                <a:cubicBezTo>
                  <a:pt x="221565" y="198120"/>
                  <a:pt x="232116" y="396241"/>
                  <a:pt x="196947" y="492370"/>
                </a:cubicBezTo>
                <a:cubicBezTo>
                  <a:pt x="161778" y="588499"/>
                  <a:pt x="80889" y="582637"/>
                  <a:pt x="0" y="576776"/>
                </a:cubicBezTo>
              </a:path>
            </a:pathLst>
          </a:cu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5" name="文本框 34" title=""/>
          <p:cNvSpPr txBox="1"/>
          <p:nvPr>
            <p:custDataLst>
              <p:tags r:id="rId7"/>
            </p:custDataLst>
          </p:nvPr>
        </p:nvSpPr>
        <p:spPr>
          <a:xfrm>
            <a:off x="5354582" y="3279587"/>
            <a:ext cx="1917491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1 5 0</a:t>
            </a:r>
            <a:endParaRPr lang="zh-CN" altLang="en-US" sz="36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6" name="文本框 35" title=""/>
          <p:cNvSpPr txBox="1"/>
          <p:nvPr>
            <p:custDataLst>
              <p:tags r:id="rId8"/>
            </p:custDataLst>
          </p:nvPr>
        </p:nvSpPr>
        <p:spPr>
          <a:xfrm>
            <a:off x="6297615" y="2043140"/>
            <a:ext cx="441637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</a:t>
            </a:r>
            <a:endParaRPr lang="zh-CN" altLang="en-US" sz="36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cxnSp>
        <p:nvCxnSpPr>
          <p:cNvPr id="46" name="直接连接符 45" title=""/>
          <p:cNvCxnSpPr/>
          <p:nvPr>
            <p:custDataLst>
              <p:tags r:id="rId9"/>
            </p:custDataLst>
          </p:nvPr>
        </p:nvCxnSpPr>
        <p:spPr>
          <a:xfrm>
            <a:off x="5232893" y="4017048"/>
            <a:ext cx="2039180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文本框 49" title=""/>
          <p:cNvSpPr txBox="1"/>
          <p:nvPr>
            <p:custDataLst>
              <p:tags r:id="rId10"/>
            </p:custDataLst>
          </p:nvPr>
        </p:nvSpPr>
        <p:spPr>
          <a:xfrm>
            <a:off x="6750364" y="2040949"/>
            <a:ext cx="441637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0</a:t>
            </a:r>
            <a:endParaRPr lang="zh-CN" altLang="en-US" sz="36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9" name="文本框 38" title=""/>
          <p:cNvSpPr txBox="1"/>
          <p:nvPr>
            <p:custDataLst>
              <p:tags r:id="rId11"/>
            </p:custDataLst>
          </p:nvPr>
        </p:nvSpPr>
        <p:spPr>
          <a:xfrm>
            <a:off x="7610806" y="2640583"/>
            <a:ext cx="339733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2 5  1 5 0 6</a:t>
            </a:r>
            <a:endParaRPr lang="zh-CN" altLang="en-US" sz="3600" b="1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cxnSp>
        <p:nvCxnSpPr>
          <p:cNvPr id="40" name="直接连接符 39" title=""/>
          <p:cNvCxnSpPr/>
          <p:nvPr>
            <p:custDataLst>
              <p:tags r:id="rId12"/>
            </p:custDataLst>
          </p:nvPr>
        </p:nvCxnSpPr>
        <p:spPr>
          <a:xfrm>
            <a:off x="8635990" y="2682707"/>
            <a:ext cx="2067314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任意多边形: 形状 14" title=""/>
          <p:cNvSpPr/>
          <p:nvPr>
            <p:custDataLst>
              <p:tags r:id="rId13"/>
            </p:custDataLst>
          </p:nvPr>
        </p:nvSpPr>
        <p:spPr>
          <a:xfrm>
            <a:off x="8424975" y="2682707"/>
            <a:ext cx="221151" cy="579586"/>
          </a:xfrm>
          <a:custGeom>
            <a:gdLst>
              <a:gd name="connsiteX0" fmla="*/ 211015 w 221151"/>
              <a:gd name="connsiteY0" fmla="*/ 0 h 579586"/>
              <a:gd name="connsiteX1" fmla="*/ 196947 w 221151"/>
              <a:gd name="connsiteY1" fmla="*/ 492370 h 579586"/>
              <a:gd name="connsiteX2" fmla="*/ 0 w 221151"/>
              <a:gd name="connsiteY2" fmla="*/ 576776 h 579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21148" h="579586">
                <a:moveTo>
                  <a:pt x="211015" y="0"/>
                </a:moveTo>
                <a:cubicBezTo>
                  <a:pt x="221565" y="198120"/>
                  <a:pt x="232116" y="396241"/>
                  <a:pt x="196947" y="492370"/>
                </a:cubicBezTo>
                <a:cubicBezTo>
                  <a:pt x="161778" y="588499"/>
                  <a:pt x="80889" y="582637"/>
                  <a:pt x="0" y="576776"/>
                </a:cubicBezTo>
              </a:path>
            </a:pathLst>
          </a:cu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" name="文本框 50" title=""/>
          <p:cNvSpPr txBox="1"/>
          <p:nvPr>
            <p:custDataLst>
              <p:tags r:id="rId14"/>
            </p:custDataLst>
          </p:nvPr>
        </p:nvSpPr>
        <p:spPr>
          <a:xfrm>
            <a:off x="8757679" y="3260840"/>
            <a:ext cx="1917491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1 5 0</a:t>
            </a:r>
            <a:endParaRPr lang="zh-CN" altLang="en-US" sz="36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2" name="文本框 51" title=""/>
          <p:cNvSpPr txBox="1"/>
          <p:nvPr>
            <p:custDataLst>
              <p:tags r:id="rId15"/>
            </p:custDataLst>
          </p:nvPr>
        </p:nvSpPr>
        <p:spPr>
          <a:xfrm>
            <a:off x="9680392" y="2024393"/>
            <a:ext cx="441637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</a:t>
            </a:r>
            <a:endParaRPr lang="zh-CN" altLang="en-US" sz="36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cxnSp>
        <p:nvCxnSpPr>
          <p:cNvPr id="54" name="直接连接符 53" title=""/>
          <p:cNvCxnSpPr/>
          <p:nvPr>
            <p:custDataLst>
              <p:tags r:id="rId16"/>
            </p:custDataLst>
          </p:nvPr>
        </p:nvCxnSpPr>
        <p:spPr>
          <a:xfrm>
            <a:off x="8635990" y="3998301"/>
            <a:ext cx="2039180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文本框 54" title=""/>
          <p:cNvSpPr txBox="1"/>
          <p:nvPr>
            <p:custDataLst>
              <p:tags r:id="rId17"/>
            </p:custDataLst>
          </p:nvPr>
        </p:nvSpPr>
        <p:spPr>
          <a:xfrm>
            <a:off x="10122981" y="3952234"/>
            <a:ext cx="441637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</a:t>
            </a:r>
            <a:endParaRPr lang="zh-CN" altLang="en-US" sz="3600" b="1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6" name="文本框 55" title=""/>
          <p:cNvSpPr txBox="1"/>
          <p:nvPr>
            <p:custDataLst>
              <p:tags r:id="rId18"/>
            </p:custDataLst>
          </p:nvPr>
        </p:nvSpPr>
        <p:spPr>
          <a:xfrm>
            <a:off x="10132469" y="2031519"/>
            <a:ext cx="441637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0</a:t>
            </a:r>
            <a:endParaRPr lang="zh-CN" altLang="en-US" sz="36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4" name="文本框 63" title=""/>
          <p:cNvSpPr txBox="1"/>
          <p:nvPr>
            <p:custDataLst>
              <p:tags r:id="rId19"/>
            </p:custDataLst>
          </p:nvPr>
        </p:nvSpPr>
        <p:spPr>
          <a:xfrm>
            <a:off x="9681779" y="3956336"/>
            <a:ext cx="441637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0</a:t>
            </a:r>
            <a:endParaRPr lang="zh-CN" altLang="en-US" sz="3600" b="1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" name="矩形: 圆角 2" title=""/>
          <p:cNvSpPr/>
          <p:nvPr>
            <p:custDataLst>
              <p:tags r:id="rId20"/>
            </p:custDataLst>
          </p:nvPr>
        </p:nvSpPr>
        <p:spPr>
          <a:xfrm>
            <a:off x="5882832" y="475154"/>
            <a:ext cx="4285439" cy="729463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69" name="文本框 68" title=""/>
          <p:cNvSpPr txBox="1"/>
          <p:nvPr>
            <p:custDataLst>
              <p:tags r:id="rId21"/>
            </p:custDataLst>
          </p:nvPr>
        </p:nvSpPr>
        <p:spPr>
          <a:xfrm>
            <a:off x="5882832" y="486883"/>
            <a:ext cx="2525839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1506÷25=</a:t>
            </a:r>
            <a:endParaRPr lang="zh-CN" altLang="en-US" sz="3600" b="1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70" name="文本框 69" title=""/>
          <p:cNvSpPr txBox="1"/>
          <p:nvPr>
            <p:custDataLst>
              <p:tags r:id="rId22"/>
            </p:custDataLst>
          </p:nvPr>
        </p:nvSpPr>
        <p:spPr>
          <a:xfrm>
            <a:off x="8067062" y="468136"/>
            <a:ext cx="2525839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60……6</a:t>
            </a:r>
            <a:endParaRPr lang="zh-CN" altLang="en-US" sz="36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5" name="组合 4" title=""/>
          <p:cNvGrpSpPr/>
          <p:nvPr>
            <p:custDataLst>
              <p:tags r:id="rId23"/>
            </p:custDataLst>
          </p:nvPr>
        </p:nvGrpSpPr>
        <p:grpSpPr>
          <a:xfrm>
            <a:off x="833931" y="1916064"/>
            <a:ext cx="3402612" cy="2846014"/>
            <a:chOff x="833931" y="1916064"/>
            <a:chExt cx="3402612" cy="2846014"/>
          </a:xfrm>
        </p:grpSpPr>
        <p:sp>
          <p:nvSpPr>
            <p:cNvPr id="4" name="矩形: 圆角 3"/>
            <p:cNvSpPr/>
            <p:nvPr>
              <p:custDataLst>
                <p:tags r:id="rId24"/>
              </p:custDataLst>
            </p:nvPr>
          </p:nvSpPr>
          <p:spPr>
            <a:xfrm>
              <a:off x="922809" y="1916064"/>
              <a:ext cx="3313734" cy="2846014"/>
            </a:xfrm>
            <a:prstGeom prst="roundRect">
              <a:avLst/>
            </a:prstGeom>
            <a:solidFill>
              <a:schemeClr val="accent4">
                <a:lumMod val="20000"/>
                <a:lumOff val="80000"/>
              </a:schemeClr>
            </a:solidFill>
            <a:ln w="28575">
              <a:solidFill>
                <a:srgbClr val="FFC000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楷体" panose="02010609060101010101" pitchFamily="49" charset="-122"/>
              </a:endParaRPr>
            </a:p>
          </p:txBody>
        </p:sp>
        <p:grpSp>
          <p:nvGrpSpPr>
            <p:cNvPr id="2" name="组合 1"/>
            <p:cNvGrpSpPr/>
            <p:nvPr>
              <p:custDataLst>
                <p:tags r:id="rId25"/>
              </p:custDataLst>
            </p:nvPr>
          </p:nvGrpSpPr>
          <p:grpSpPr>
            <a:xfrm>
              <a:off x="833931" y="2065851"/>
              <a:ext cx="3397335" cy="2567030"/>
              <a:chOff x="833931" y="2065851"/>
              <a:chExt cx="3397335" cy="2567030"/>
            </a:xfrm>
          </p:grpSpPr>
          <p:sp>
            <p:nvSpPr>
              <p:cNvPr id="42" name="文本框 41"/>
              <p:cNvSpPr txBox="1"/>
              <p:nvPr>
                <p:custDataLst>
                  <p:tags r:id="rId26"/>
                </p:custDataLst>
              </p:nvPr>
            </p:nvSpPr>
            <p:spPr>
              <a:xfrm>
                <a:off x="833931" y="2673599"/>
                <a:ext cx="3397335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3600" b="1">
                    <a:solidFill>
                      <a:srgbClr val="002060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6 3  3 7 8 0</a:t>
                </a:r>
                <a:endParaRPr lang="zh-CN" altLang="en-US" sz="3600" b="1">
                  <a:solidFill>
                    <a:srgbClr val="00206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cxnSp>
            <p:nvCxnSpPr>
              <p:cNvPr id="43" name="直接连接符 42"/>
              <p:cNvCxnSpPr/>
              <p:nvPr>
                <p:custDataLst>
                  <p:tags r:id="rId27"/>
                </p:custDataLst>
              </p:nvPr>
            </p:nvCxnSpPr>
            <p:spPr>
              <a:xfrm>
                <a:off x="1859115" y="2715723"/>
                <a:ext cx="2067314" cy="0"/>
              </a:xfrm>
              <a:prstGeom prst="line">
                <a:avLst/>
              </a:prstGeom>
              <a:ln w="28575">
                <a:solidFill>
                  <a:srgbClr val="00206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4" name="任意多边形: 形状 14"/>
              <p:cNvSpPr/>
              <p:nvPr>
                <p:custDataLst>
                  <p:tags r:id="rId28"/>
                </p:custDataLst>
              </p:nvPr>
            </p:nvSpPr>
            <p:spPr>
              <a:xfrm>
                <a:off x="1648100" y="2715723"/>
                <a:ext cx="221151" cy="579586"/>
              </a:xfrm>
              <a:custGeom>
                <a:gdLst>
                  <a:gd name="connsiteX0" fmla="*/ 211015 w 221151"/>
                  <a:gd name="connsiteY0" fmla="*/ 0 h 579586"/>
                  <a:gd name="connsiteX1" fmla="*/ 196947 w 221151"/>
                  <a:gd name="connsiteY1" fmla="*/ 492370 h 579586"/>
                  <a:gd name="connsiteX2" fmla="*/ 0 w 221151"/>
                  <a:gd name="connsiteY2" fmla="*/ 576776 h 57958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21148" h="579586">
                    <a:moveTo>
                      <a:pt x="211015" y="0"/>
                    </a:moveTo>
                    <a:cubicBezTo>
                      <a:pt x="221565" y="198120"/>
                      <a:pt x="232116" y="396241"/>
                      <a:pt x="196947" y="492370"/>
                    </a:cubicBezTo>
                    <a:cubicBezTo>
                      <a:pt x="161778" y="588499"/>
                      <a:pt x="80889" y="582637"/>
                      <a:pt x="0" y="576776"/>
                    </a:cubicBezTo>
                  </a:path>
                </a:pathLst>
              </a:custGeom>
              <a:noFill/>
              <a:ln w="28575"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9" name="文本框 58"/>
              <p:cNvSpPr txBox="1"/>
              <p:nvPr>
                <p:custDataLst>
                  <p:tags r:id="rId29"/>
                </p:custDataLst>
              </p:nvPr>
            </p:nvSpPr>
            <p:spPr>
              <a:xfrm>
                <a:off x="2867852" y="2076116"/>
                <a:ext cx="441637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3600" b="1">
                    <a:solidFill>
                      <a:srgbClr val="C00000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6</a:t>
                </a:r>
                <a:endParaRPr lang="zh-CN" altLang="en-US" sz="36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7" name="文本框 56"/>
              <p:cNvSpPr txBox="1"/>
              <p:nvPr>
                <p:custDataLst>
                  <p:tags r:id="rId30"/>
                </p:custDataLst>
              </p:nvPr>
            </p:nvSpPr>
            <p:spPr>
              <a:xfrm>
                <a:off x="1972216" y="3326670"/>
                <a:ext cx="1917491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3600" b="1">
                    <a:solidFill>
                      <a:srgbClr val="C00000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3 7 8</a:t>
                </a:r>
                <a:endParaRPr lang="zh-CN" altLang="en-US" sz="36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cxnSp>
            <p:nvCxnSpPr>
              <p:cNvPr id="61" name="直接连接符 60"/>
              <p:cNvCxnSpPr/>
              <p:nvPr>
                <p:custDataLst>
                  <p:tags r:id="rId31"/>
                </p:custDataLst>
              </p:nvPr>
            </p:nvCxnSpPr>
            <p:spPr>
              <a:xfrm>
                <a:off x="1859115" y="4034356"/>
                <a:ext cx="2067314" cy="0"/>
              </a:xfrm>
              <a:prstGeom prst="line">
                <a:avLst/>
              </a:prstGeom>
              <a:ln w="28575"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2" name="文本框 61"/>
              <p:cNvSpPr txBox="1"/>
              <p:nvPr>
                <p:custDataLst>
                  <p:tags r:id="rId32"/>
                </p:custDataLst>
              </p:nvPr>
            </p:nvSpPr>
            <p:spPr>
              <a:xfrm>
                <a:off x="2903517" y="3986550"/>
                <a:ext cx="441637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3600" b="1">
                    <a:solidFill>
                      <a:srgbClr val="002060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0</a:t>
                </a:r>
                <a:endParaRPr lang="zh-CN" altLang="en-US" sz="3600" b="1">
                  <a:solidFill>
                    <a:srgbClr val="00206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5" name="文本框 64"/>
              <p:cNvSpPr txBox="1"/>
              <p:nvPr>
                <p:custDataLst>
                  <p:tags r:id="rId33"/>
                </p:custDataLst>
              </p:nvPr>
            </p:nvSpPr>
            <p:spPr>
              <a:xfrm>
                <a:off x="3382880" y="2065851"/>
                <a:ext cx="441637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3600" b="1">
                    <a:solidFill>
                      <a:srgbClr val="C00000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0</a:t>
                </a:r>
                <a:endParaRPr lang="zh-CN" altLang="en-US" sz="36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</p:grpSp>
      <p:sp>
        <p:nvSpPr>
          <p:cNvPr id="47" name="文本框 46" title=""/>
          <p:cNvSpPr txBox="1"/>
          <p:nvPr>
            <p:custDataLst>
              <p:tags r:id="rId34"/>
            </p:custDataLst>
          </p:nvPr>
        </p:nvSpPr>
        <p:spPr>
          <a:xfrm>
            <a:off x="6284026" y="3937651"/>
            <a:ext cx="441637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0</a:t>
            </a:r>
            <a:endParaRPr lang="zh-CN" altLang="en-US" sz="3600" b="1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8" name="圆角矩形 65" title=""/>
          <p:cNvSpPr/>
          <p:nvPr>
            <p:custDataLst>
              <p:tags r:id="rId35"/>
            </p:custDataLst>
          </p:nvPr>
        </p:nvSpPr>
        <p:spPr>
          <a:xfrm>
            <a:off x="6806437" y="2790380"/>
            <a:ext cx="319335" cy="449154"/>
          </a:xfrm>
          <a:prstGeom prst="roundRect">
            <a:avLst/>
          </a:prstGeom>
          <a:solidFill>
            <a:srgbClr val="FF9966">
              <a:alpha val="4117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cxnSp>
        <p:nvCxnSpPr>
          <p:cNvPr id="7" name="直接箭头连接符 6" title=""/>
          <p:cNvCxnSpPr/>
          <p:nvPr>
            <p:custDataLst>
              <p:tags r:id="rId36"/>
            </p:custDataLst>
          </p:nvPr>
        </p:nvCxnSpPr>
        <p:spPr>
          <a:xfrm flipH="1">
            <a:off x="6940702" y="3264022"/>
            <a:ext cx="0" cy="930782"/>
          </a:xfrm>
          <a:prstGeom prst="straightConnector1">
            <a:avLst/>
          </a:prstGeom>
          <a:ln w="28575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矩形 52" title=""/>
          <p:cNvSpPr/>
          <p:nvPr>
            <p:custDataLst>
              <p:tags r:id="rId37"/>
            </p:custDataLst>
          </p:nvPr>
        </p:nvSpPr>
        <p:spPr>
          <a:xfrm>
            <a:off x="6902539" y="3869904"/>
            <a:ext cx="944880" cy="101473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>
                <a:solidFill>
                  <a:srgbClr val="FF33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✘</a:t>
            </a:r>
            <a:endParaRPr lang="zh-CN" altLang="en-US" sz="6000">
              <a:solidFill>
                <a:srgbClr val="FF33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71" name="圆角矩形 65" title=""/>
          <p:cNvSpPr/>
          <p:nvPr>
            <p:custDataLst>
              <p:tags r:id="rId38"/>
            </p:custDataLst>
          </p:nvPr>
        </p:nvSpPr>
        <p:spPr>
          <a:xfrm>
            <a:off x="10194018" y="2759491"/>
            <a:ext cx="319335" cy="449154"/>
          </a:xfrm>
          <a:prstGeom prst="roundRect">
            <a:avLst/>
          </a:prstGeom>
          <a:solidFill>
            <a:srgbClr val="FF9966">
              <a:alpha val="4117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76" name="圆角矩形 65" title=""/>
          <p:cNvSpPr/>
          <p:nvPr>
            <p:custDataLst>
              <p:tags r:id="rId39"/>
            </p:custDataLst>
          </p:nvPr>
        </p:nvSpPr>
        <p:spPr>
          <a:xfrm>
            <a:off x="9716424" y="4050822"/>
            <a:ext cx="319335" cy="449154"/>
          </a:xfrm>
          <a:prstGeom prst="roundRect">
            <a:avLst/>
          </a:prstGeom>
          <a:solidFill>
            <a:srgbClr val="FF9966">
              <a:alpha val="4117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77" name="圆角矩形 65" title=""/>
          <p:cNvSpPr/>
          <p:nvPr>
            <p:custDataLst>
              <p:tags r:id="rId40"/>
            </p:custDataLst>
          </p:nvPr>
        </p:nvSpPr>
        <p:spPr>
          <a:xfrm>
            <a:off x="10181436" y="4050822"/>
            <a:ext cx="319335" cy="449154"/>
          </a:xfrm>
          <a:prstGeom prst="roundRect">
            <a:avLst/>
          </a:prstGeom>
          <a:solidFill>
            <a:srgbClr val="FF9966">
              <a:alpha val="4117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78" name="矩形 77" title=""/>
          <p:cNvSpPr/>
          <p:nvPr>
            <p:custDataLst>
              <p:tags r:id="rId41"/>
            </p:custDataLst>
          </p:nvPr>
        </p:nvSpPr>
        <p:spPr>
          <a:xfrm>
            <a:off x="10450624" y="3859790"/>
            <a:ext cx="1231565" cy="110680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solidFill>
                  <a:srgbClr val="FF33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✔</a:t>
            </a:r>
            <a:endParaRPr lang="zh-CN" altLang="en-US" sz="6600">
              <a:solidFill>
                <a:srgbClr val="FF33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8" name="圆角矩形 65" title=""/>
          <p:cNvSpPr/>
          <p:nvPr>
            <p:custDataLst>
              <p:tags r:id="rId42"/>
            </p:custDataLst>
          </p:nvPr>
        </p:nvSpPr>
        <p:spPr>
          <a:xfrm>
            <a:off x="5473198" y="2748539"/>
            <a:ext cx="1178782" cy="488584"/>
          </a:xfrm>
          <a:prstGeom prst="roundRect">
            <a:avLst/>
          </a:prstGeom>
          <a:solidFill>
            <a:srgbClr val="FF9966">
              <a:alpha val="4117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67" name="圆角矩形 65" title=""/>
          <p:cNvSpPr/>
          <p:nvPr>
            <p:custDataLst>
              <p:tags r:id="rId43"/>
            </p:custDataLst>
          </p:nvPr>
        </p:nvSpPr>
        <p:spPr>
          <a:xfrm>
            <a:off x="5473198" y="3367904"/>
            <a:ext cx="1178782" cy="488584"/>
          </a:xfrm>
          <a:prstGeom prst="roundRect">
            <a:avLst/>
          </a:prstGeom>
          <a:solidFill>
            <a:srgbClr val="FF9966">
              <a:alpha val="4117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81" name="圆角矩形 101" title=""/>
          <p:cNvSpPr/>
          <p:nvPr>
            <p:custDataLst>
              <p:tags r:id="rId44"/>
            </p:custDataLst>
          </p:nvPr>
        </p:nvSpPr>
        <p:spPr>
          <a:xfrm>
            <a:off x="1707673" y="5515385"/>
            <a:ext cx="10174499" cy="1023406"/>
          </a:xfrm>
          <a:prstGeom prst="roundRect">
            <a:avLst/>
          </a:prstGeom>
          <a:solidFill>
            <a:srgbClr val="FFD1D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    </a:t>
            </a:r>
            <a:endParaRPr lang="zh-CN" altLang="en-US" sz="28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2" name="文本框 81" title=""/>
          <p:cNvSpPr txBox="1"/>
          <p:nvPr>
            <p:custDataLst>
              <p:tags r:id="rId45"/>
            </p:custDataLst>
          </p:nvPr>
        </p:nvSpPr>
        <p:spPr>
          <a:xfrm>
            <a:off x="932509" y="5518135"/>
            <a:ext cx="10249543" cy="860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000"/>
              </a:lnSpc>
            </a:pP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被除数的前两位比除数小时，就用除数去除被除数的前三位，除到哪一位，商就写在哪一位的上面。</a:t>
            </a:r>
            <a:r>
              <a:rPr lang="zh-CN" altLang="en-US" sz="24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商的个位上不够商</a:t>
            </a:r>
            <a:r>
              <a:rPr lang="en-US" altLang="zh-CN" sz="24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r>
              <a:rPr lang="zh-CN" altLang="en-US" sz="24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，用“</a:t>
            </a:r>
            <a:r>
              <a:rPr lang="en-US" altLang="zh-CN" sz="24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0</a:t>
            </a:r>
            <a:r>
              <a:rPr lang="zh-CN" altLang="en-US" sz="24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”占位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1" name="图片 10" title="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17509" flipH="1">
            <a:off x="53975" y="5215890"/>
            <a:ext cx="1379220" cy="11671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custDataLst>
      <p:tags r:id="rId48"/>
    </p:custData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dur="50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6" presetClass="emph" presetSubtype="0" dur="500" repeatCount="3000" fill="hold" grpId="1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 tmFilter="0, 0; .2, .5; .8, .5; 1, 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0" dur="250" autoRev="1" fill="hold"/>
                                        <p:tgtEl>
                                          <p:spTgt spid="5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10" presetClass="entr" presetSubtype="0" dur="50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6" presetClass="emph" presetSubtype="0" dur="500" repeatCount="3000" fill="hold" grpId="1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500" tmFilter="0, 0; .2, .5; .8, .5; 1, 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6" dur="250" autoRev="1" fill="hold"/>
                                        <p:tgtEl>
                                          <p:spTgt spid="6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7" presetID="10" presetClass="exit" presetSubtype="0" dur="500" fill="hold" grpId="2" nodeType="withEffect">
                                  <p:stCondLst>
                                    <p:cond delay="6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0" presetClass="exit" presetSubtype="0" dur="500" fill="hold" grpId="2" nodeType="withEffect">
                                  <p:stCondLst>
                                    <p:cond delay="6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0" presetClass="entr" presetSubtype="0" dur="500" fill="hold" grpId="0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6" presetClass="emph" presetSubtype="0" dur="500" repeatCount="3000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500" tmFilter="0, 0; .2, .5; .8, .5; 1, 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8" dur="250" autoRev="1" fill="hold"/>
                                        <p:tgtEl>
                                          <p:spTgt spid="4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9" presetID="22" presetClass="entr" presetSubtype="1" dur="1000" fill="hold" nodeType="withEffect">
                                  <p:stCondLst>
                                    <p:cond delay="13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dur="1000" fill="hold" grpId="0" nodeType="withEffect">
                                  <p:stCondLst>
                                    <p:cond delay="14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dur="50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6" presetClass="emph" presetSubtype="0" dur="500" repeatCount="3000" fill="hold" grpId="1" nodeType="with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500" tmFilter="0, 0; .2, .5; .8, .5; 1, 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0" dur="250" autoRev="1" fill="hold"/>
                                        <p:tgtEl>
                                          <p:spTgt spid="7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01" presetID="1" presetClass="exit" presetSubtype="0" dur="1" fill="hold" grpId="2" nodeType="withEffect">
                                  <p:stCondLst>
                                    <p:cond delay="375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0" presetClass="entr" presetSubtype="0" dur="500" fill="hold" grpId="0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26" presetClass="emph" presetSubtype="0" dur="500" repeatCount="3000" fill="hold" grpId="1" nodeType="withEffect">
                                  <p:stCondLst>
                                    <p:cond delay="8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7" dur="500" tmFilter="0, 0; .2, .5; .8, .5; 1, 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8" dur="250" autoRev="1" fill="hold"/>
                                        <p:tgtEl>
                                          <p:spTgt spid="7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09" presetID="10" presetClass="exit" presetSubtype="0" dur="1000" fill="hold" grpId="2" nodeType="withEffect">
                                  <p:stCondLst>
                                    <p:cond delay="8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0" presetClass="exit" presetSubtype="0" dur="1000" fill="hold" grpId="1" nodeType="withEffect">
                                  <p:stCondLst>
                                    <p:cond delay="8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 nodeType="clickPar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6" presetClass="emph" presetSubtype="0" dur="500" repeatCount="3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500" tmFilter="0, 0; .2, .5; .8, .5; 1, 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9" dur="250" autoRev="1" fill="hold"/>
                                        <p:tgtEl>
                                          <p:spTgt spid="5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 nodeType="clickPar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6" presetClass="emph" presetSubtype="0" dur="50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 tmFilter="0, 0; .2, .5; .8, .5; 1, 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7" dur="250" autoRev="1" fill="hold"/>
                                        <p:tgtEl>
                                          <p:spTgt spid="7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28" presetID="26" presetClass="emph" presetSubtype="0" dur="50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9" dur="500" tmFilter="0, 0; .2, .5; .8, .5; 1, 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0" dur="250" autoRev="1" fill="hold"/>
                                        <p:tgtEl>
                                          <p:spTgt spid="5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 nodeType="clickPar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35" grpId="0"/>
      <p:bldP spid="36" grpId="0"/>
      <p:bldP spid="50" grpId="0"/>
      <p:bldP spid="39" grpId="0"/>
      <p:bldP spid="45" grpId="0"/>
      <p:bldP spid="51" grpId="0"/>
      <p:bldP spid="52" grpId="0"/>
      <p:bldP spid="55" grpId="0"/>
      <p:bldP spid="55" grpId="1"/>
      <p:bldP spid="56" grpId="0"/>
      <p:bldP spid="56" grpId="1"/>
      <p:bldP spid="64" grpId="0"/>
      <p:bldP spid="64" grpId="1"/>
      <p:bldP spid="3" grpId="0"/>
      <p:bldP spid="69" grpId="0"/>
      <p:bldP spid="70" grpId="0"/>
      <p:bldP spid="47" grpId="0"/>
      <p:bldP spid="48" grpId="0"/>
      <p:bldP spid="48" grpId="1"/>
      <p:bldP spid="53" grpId="0"/>
      <p:bldP spid="71" grpId="0"/>
      <p:bldP spid="71" grpId="1"/>
      <p:bldP spid="71" grpId="2"/>
      <p:bldP spid="76" grpId="0"/>
      <p:bldP spid="76" grpId="1"/>
      <p:bldP spid="76" grpId="2"/>
      <p:bldP spid="77" grpId="0"/>
      <p:bldP spid="77" grpId="1"/>
      <p:bldP spid="78" grpId="0"/>
      <p:bldP spid="58" grpId="0"/>
      <p:bldP spid="58" grpId="1"/>
      <p:bldP spid="58" grpId="2"/>
      <p:bldP spid="67" grpId="0"/>
      <p:bldP spid="67" grpId="1"/>
      <p:bldP spid="67" grpId="2"/>
      <p:bldP spid="81" grpId="0"/>
      <p:bldP spid="8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2" name="文本框 41" title=""/>
          <p:cNvSpPr txBox="1"/>
          <p:nvPr>
            <p:custDataLst>
              <p:tags r:id="rId3"/>
            </p:custDataLst>
          </p:nvPr>
        </p:nvSpPr>
        <p:spPr>
          <a:xfrm>
            <a:off x="757828" y="1304335"/>
            <a:ext cx="10710272" cy="633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120000"/>
              </a:lnSpc>
            </a:pPr>
            <a:r>
              <a:rPr lang="zh-CN" altLang="en-US" sz="2935" spc="-1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动物运动会结束了，</a:t>
            </a:r>
            <a:r>
              <a:rPr lang="en-US" altLang="zh-CN" sz="2935" spc="-1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3780</a:t>
            </a:r>
            <a:r>
              <a:rPr lang="zh-CN" altLang="en-US" sz="2935" spc="-1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只小动物观众要乘车回家。</a:t>
            </a:r>
            <a:endParaRPr lang="zh-CN" altLang="en-US" sz="2935" spc="-10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79" name="图片 78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3439" y="2213025"/>
            <a:ext cx="4450089" cy="1954788"/>
          </a:xfrm>
          <a:prstGeom prst="rect">
            <a:avLst/>
          </a:prstGeom>
        </p:spPr>
      </p:pic>
      <p:sp>
        <p:nvSpPr>
          <p:cNvPr id="80" name="圆角矩形标注 79" title=""/>
          <p:cNvSpPr/>
          <p:nvPr>
            <p:custDataLst>
              <p:tags r:id="rId6"/>
            </p:custDataLst>
          </p:nvPr>
        </p:nvSpPr>
        <p:spPr>
          <a:xfrm>
            <a:off x="6086976" y="2060385"/>
            <a:ext cx="3264363" cy="576064"/>
          </a:xfrm>
          <a:prstGeom prst="wedgeRoundRectCallout">
            <a:avLst>
              <a:gd name="adj1" fmla="val -36706"/>
              <a:gd name="adj2" fmla="val 80137"/>
              <a:gd name="adj3" fmla="val 16667"/>
            </a:avLst>
          </a:prstGeom>
          <a:solidFill>
            <a:sysClr val="window" lastClr="FFFFFF"/>
          </a:solidFill>
          <a:ln w="12700" cap="flat" cmpd="sng" algn="ctr">
            <a:solidFill>
              <a:srgbClr val="00B0F0"/>
            </a:solidFill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1" name="文本框 80" title=""/>
          <p:cNvSpPr txBox="1"/>
          <p:nvPr>
            <p:custDataLst>
              <p:tags r:id="rId7"/>
            </p:custDataLst>
          </p:nvPr>
        </p:nvSpPr>
        <p:spPr>
          <a:xfrm>
            <a:off x="6180109" y="2085263"/>
            <a:ext cx="32643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zh-CN" altLang="en-US" sz="24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排好队，按顺序上车。</a:t>
            </a:r>
            <a:endParaRPr lang="zh-CN" altLang="en-US" sz="240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2" name="文本框 81" title=""/>
          <p:cNvSpPr txBox="1"/>
          <p:nvPr>
            <p:custDataLst>
              <p:tags r:id="rId8"/>
            </p:custDataLst>
          </p:nvPr>
        </p:nvSpPr>
        <p:spPr>
          <a:xfrm>
            <a:off x="757828" y="4290344"/>
            <a:ext cx="10683240" cy="542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zh-CN" altLang="en-US" sz="2935" spc="-1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如果一辆面包车可以乘</a:t>
            </a:r>
            <a:r>
              <a:rPr lang="en-US" altLang="zh-CN" sz="2935" spc="-1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35</a:t>
            </a:r>
            <a:r>
              <a:rPr lang="zh-CN" altLang="en-US" sz="2935" spc="-1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只小动物观众，需要多少辆这样的面包车？</a:t>
            </a:r>
            <a:endParaRPr lang="zh-CN" altLang="en-US" sz="2935" spc="-10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3" name="文本框 82" title=""/>
          <p:cNvSpPr txBox="1"/>
          <p:nvPr>
            <p:custDataLst>
              <p:tags r:id="rId9"/>
            </p:custDataLst>
          </p:nvPr>
        </p:nvSpPr>
        <p:spPr>
          <a:xfrm>
            <a:off x="4815875" y="4891952"/>
            <a:ext cx="2560251" cy="12668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914400">
              <a:lnSpc>
                <a:spcPct val="130000"/>
              </a:lnSpc>
              <a:defRPr/>
            </a:pPr>
            <a:r>
              <a:rPr lang="zh-CN" altLang="en-US" sz="2935" ker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列式：</a:t>
            </a:r>
            <a:endParaRPr lang="zh-CN" altLang="en-US" sz="2935" kern="0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lvl="0" defTabSz="914400">
              <a:lnSpc>
                <a:spcPct val="130000"/>
              </a:lnSpc>
              <a:defRPr/>
            </a:pPr>
            <a:r>
              <a:rPr lang="en-US" altLang="zh-CN" sz="2935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3780</a:t>
            </a:r>
            <a:r>
              <a:rPr lang="en-US" altLang="zh-CN" sz="2935" kern="0" smtClean="0">
                <a:solidFill>
                  <a:prstClr val="black"/>
                </a:solidFill>
                <a:latin typeface="+mj-ea"/>
                <a:cs typeface="楷体" panose="02010609060101010101" pitchFamily="49" charset="-122"/>
              </a:rPr>
              <a:t>÷</a:t>
            </a:r>
            <a:r>
              <a:rPr lang="en-US" altLang="zh-CN" sz="2935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35</a:t>
            </a:r>
            <a:endParaRPr kumimoji="0" lang="zh-CN" altLang="en-US" sz="2935" b="0" i="0" u="none" strike="noStrike" kern="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5" name="文本框 64" title=""/>
          <p:cNvSpPr txBox="1"/>
          <p:nvPr>
            <p:custDataLst>
              <p:tags r:id="rId3"/>
            </p:custDataLst>
          </p:nvPr>
        </p:nvSpPr>
        <p:spPr>
          <a:xfrm>
            <a:off x="7005829" y="3985332"/>
            <a:ext cx="494696" cy="6661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en-US" altLang="zh-CN" sz="3735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0</a:t>
            </a:r>
            <a:endParaRPr lang="zh-CN" altLang="en-US" sz="3735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4" name="文本框 63" title=""/>
          <p:cNvSpPr txBox="1"/>
          <p:nvPr>
            <p:custDataLst>
              <p:tags r:id="rId4"/>
            </p:custDataLst>
          </p:nvPr>
        </p:nvSpPr>
        <p:spPr>
          <a:xfrm>
            <a:off x="6529563" y="3985332"/>
            <a:ext cx="494696" cy="6661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en-US" altLang="zh-CN" sz="3735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endParaRPr lang="zh-CN" altLang="en-US" sz="3735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39" name="组合 38" title=""/>
          <p:cNvGrpSpPr/>
          <p:nvPr>
            <p:custDataLst>
              <p:tags r:id="rId5"/>
            </p:custDataLst>
          </p:nvPr>
        </p:nvGrpSpPr>
        <p:grpSpPr>
          <a:xfrm>
            <a:off x="5028885" y="2818704"/>
            <a:ext cx="2559692" cy="755853"/>
            <a:chOff x="2261057" y="2083444"/>
            <a:chExt cx="1187771" cy="566890"/>
          </a:xfrm>
        </p:grpSpPr>
        <p:cxnSp>
          <p:nvCxnSpPr>
            <p:cNvPr id="40" name="直接连接符 39"/>
            <p:cNvCxnSpPr/>
            <p:nvPr>
              <p:custDataLst>
                <p:tags r:id="rId6"/>
              </p:custDataLst>
            </p:nvPr>
          </p:nvCxnSpPr>
          <p:spPr>
            <a:xfrm>
              <a:off x="2426479" y="2143122"/>
              <a:ext cx="1022349" cy="0"/>
            </a:xfrm>
            <a:prstGeom prst="line">
              <a:avLst/>
            </a:prstGeom>
            <a:ln w="127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弧形 40"/>
            <p:cNvSpPr/>
            <p:nvPr>
              <p:custDataLst>
                <p:tags r:id="rId7"/>
              </p:custDataLst>
            </p:nvPr>
          </p:nvSpPr>
          <p:spPr>
            <a:xfrm rot="551186">
              <a:off x="2261057" y="2083444"/>
              <a:ext cx="184049" cy="566890"/>
            </a:xfrm>
            <a:prstGeom prst="arc">
              <a:avLst>
                <a:gd name="adj1" fmla="val 17308027"/>
                <a:gd name="adj2" fmla="val 4200590"/>
              </a:avLst>
            </a:prstGeom>
            <a:ln w="127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cs typeface="楷体" panose="02010609060101010101" pitchFamily="49" charset="-122"/>
              </a:endParaRPr>
            </a:p>
          </p:txBody>
        </p:sp>
      </p:grpSp>
      <p:sp>
        <p:nvSpPr>
          <p:cNvPr id="42" name="文本框 41" title=""/>
          <p:cNvSpPr txBox="1"/>
          <p:nvPr>
            <p:custDataLst>
              <p:tags r:id="rId8"/>
            </p:custDataLst>
          </p:nvPr>
        </p:nvSpPr>
        <p:spPr>
          <a:xfrm>
            <a:off x="7005325" y="2191124"/>
            <a:ext cx="494696" cy="6661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en-US" altLang="zh-CN" sz="3735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endParaRPr lang="zh-CN" altLang="en-US" sz="3735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3" name="文本框 42" title=""/>
          <p:cNvSpPr txBox="1"/>
          <p:nvPr>
            <p:custDataLst>
              <p:tags r:id="rId9"/>
            </p:custDataLst>
          </p:nvPr>
        </p:nvSpPr>
        <p:spPr>
          <a:xfrm>
            <a:off x="5580237" y="2821084"/>
            <a:ext cx="2089616" cy="6661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en-US" altLang="zh-CN" sz="3735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</a:t>
            </a:r>
            <a:r>
              <a:rPr lang="zh-CN" altLang="en-US" sz="3735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altLang="zh-CN" sz="3735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7 8 0</a:t>
            </a:r>
            <a:endParaRPr lang="zh-CN" altLang="en-US" sz="3735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4" name="文本框 43" title=""/>
          <p:cNvSpPr txBox="1"/>
          <p:nvPr>
            <p:custDataLst>
              <p:tags r:id="rId10"/>
            </p:custDataLst>
          </p:nvPr>
        </p:nvSpPr>
        <p:spPr>
          <a:xfrm>
            <a:off x="4446693" y="2821084"/>
            <a:ext cx="756920" cy="6661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en-US" altLang="zh-CN" sz="3735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35</a:t>
            </a:r>
            <a:endParaRPr lang="zh-CN" altLang="en-US" sz="3735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5" name="文本框 44" title=""/>
          <p:cNvSpPr txBox="1"/>
          <p:nvPr>
            <p:custDataLst>
              <p:tags r:id="rId11"/>
            </p:custDataLst>
          </p:nvPr>
        </p:nvSpPr>
        <p:spPr>
          <a:xfrm>
            <a:off x="5580237" y="3370197"/>
            <a:ext cx="490219" cy="6661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en-US" altLang="zh-CN" sz="3735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</a:t>
            </a:r>
            <a:endParaRPr lang="zh-CN" altLang="en-US" sz="3735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6" name="文本框 45" title=""/>
          <p:cNvSpPr txBox="1"/>
          <p:nvPr>
            <p:custDataLst>
              <p:tags r:id="rId12"/>
            </p:custDataLst>
          </p:nvPr>
        </p:nvSpPr>
        <p:spPr>
          <a:xfrm>
            <a:off x="6528265" y="2184808"/>
            <a:ext cx="443019" cy="6661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en-US" altLang="zh-CN" sz="3735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0</a:t>
            </a:r>
            <a:endParaRPr lang="zh-CN" altLang="en-US" sz="3735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cxnSp>
        <p:nvCxnSpPr>
          <p:cNvPr id="47" name="直接连接符 46" title=""/>
          <p:cNvCxnSpPr/>
          <p:nvPr>
            <p:custDataLst>
              <p:tags r:id="rId13"/>
            </p:custDataLst>
          </p:nvPr>
        </p:nvCxnSpPr>
        <p:spPr>
          <a:xfrm>
            <a:off x="5370571" y="4072057"/>
            <a:ext cx="2203200" cy="0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文本框 48" title=""/>
          <p:cNvSpPr txBox="1"/>
          <p:nvPr>
            <p:custDataLst>
              <p:tags r:id="rId14"/>
            </p:custDataLst>
          </p:nvPr>
        </p:nvSpPr>
        <p:spPr>
          <a:xfrm>
            <a:off x="6053523" y="3363207"/>
            <a:ext cx="445591" cy="6661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en-US" altLang="zh-CN" sz="3735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</a:t>
            </a:r>
            <a:endParaRPr lang="zh-CN" altLang="en-US" sz="3735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" name="文本框 50" title=""/>
          <p:cNvSpPr txBox="1"/>
          <p:nvPr>
            <p:custDataLst>
              <p:tags r:id="rId15"/>
            </p:custDataLst>
          </p:nvPr>
        </p:nvSpPr>
        <p:spPr>
          <a:xfrm>
            <a:off x="6048451" y="2184808"/>
            <a:ext cx="443019" cy="6661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en-US" altLang="zh-CN" sz="3735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endParaRPr lang="zh-CN" altLang="en-US" sz="3735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2" name="文本框 51" title=""/>
          <p:cNvSpPr txBox="1"/>
          <p:nvPr>
            <p:custDataLst>
              <p:tags r:id="rId16"/>
            </p:custDataLst>
          </p:nvPr>
        </p:nvSpPr>
        <p:spPr>
          <a:xfrm>
            <a:off x="6055396" y="3996765"/>
            <a:ext cx="494696" cy="6661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en-US" altLang="zh-CN" sz="3735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endParaRPr lang="zh-CN" altLang="en-US" sz="3735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4" name="文本框 53" title=""/>
          <p:cNvSpPr txBox="1"/>
          <p:nvPr>
            <p:custDataLst>
              <p:tags r:id="rId17"/>
            </p:custDataLst>
          </p:nvPr>
        </p:nvSpPr>
        <p:spPr>
          <a:xfrm>
            <a:off x="6529563" y="4507703"/>
            <a:ext cx="494696" cy="6661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en-US" altLang="zh-CN" sz="3735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endParaRPr lang="zh-CN" altLang="en-US" sz="3735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5" name="文本框 54" title=""/>
          <p:cNvSpPr txBox="1"/>
          <p:nvPr>
            <p:custDataLst>
              <p:tags r:id="rId18"/>
            </p:custDataLst>
          </p:nvPr>
        </p:nvSpPr>
        <p:spPr>
          <a:xfrm>
            <a:off x="6055396" y="4507703"/>
            <a:ext cx="494696" cy="6661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en-US" altLang="zh-CN" sz="3735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endParaRPr lang="zh-CN" altLang="en-US" sz="3735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6" name="文本框 55" title=""/>
          <p:cNvSpPr txBox="1"/>
          <p:nvPr>
            <p:custDataLst>
              <p:tags r:id="rId19"/>
            </p:custDataLst>
          </p:nvPr>
        </p:nvSpPr>
        <p:spPr>
          <a:xfrm>
            <a:off x="7005829" y="4507703"/>
            <a:ext cx="494696" cy="6661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en-US" altLang="zh-CN" sz="3735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0</a:t>
            </a:r>
            <a:endParaRPr lang="zh-CN" altLang="en-US" sz="3735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cxnSp>
        <p:nvCxnSpPr>
          <p:cNvPr id="60" name="直接连接符 59" title=""/>
          <p:cNvCxnSpPr/>
          <p:nvPr>
            <p:custDataLst>
              <p:tags r:id="rId20"/>
            </p:custDataLst>
          </p:nvPr>
        </p:nvCxnSpPr>
        <p:spPr>
          <a:xfrm>
            <a:off x="5370569" y="5212228"/>
            <a:ext cx="2203200" cy="0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文本框 62" title=""/>
          <p:cNvSpPr txBox="1"/>
          <p:nvPr>
            <p:custDataLst>
              <p:tags r:id="rId21"/>
            </p:custDataLst>
          </p:nvPr>
        </p:nvSpPr>
        <p:spPr>
          <a:xfrm>
            <a:off x="7005829" y="5142408"/>
            <a:ext cx="494696" cy="6661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en-US" altLang="zh-CN" sz="3735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0</a:t>
            </a:r>
            <a:endParaRPr lang="zh-CN" altLang="en-US" sz="3735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6" name="文本框 65" title=""/>
          <p:cNvSpPr txBox="1"/>
          <p:nvPr>
            <p:custDataLst>
              <p:tags r:id="rId22"/>
            </p:custDataLst>
          </p:nvPr>
        </p:nvSpPr>
        <p:spPr>
          <a:xfrm>
            <a:off x="631155" y="1430177"/>
            <a:ext cx="5707667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zh-CN" altLang="en-US" sz="28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探究</a:t>
            </a:r>
            <a:r>
              <a:rPr lang="en-US" altLang="zh-CN" sz="28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3780</a:t>
            </a:r>
            <a:r>
              <a:rPr lang="en-US" altLang="zh-CN" sz="2800">
                <a:solidFill>
                  <a:prstClr val="black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÷</a:t>
            </a:r>
            <a:r>
              <a:rPr lang="en-US" altLang="zh-CN" sz="28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35</a:t>
            </a:r>
            <a:r>
              <a:rPr lang="zh-CN" altLang="en-US" sz="28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的竖式计算方法</a:t>
            </a:r>
            <a:endParaRPr lang="zh-CN" altLang="en-US" sz="280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0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2" presetClass="path" presetSubtype="0" dur="5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69 -0.17191 L -2.77778E-06 -1.23457E-07" pathEditMode="relative" rAng="0" ptsTypes="AA">
                                      <p:cBhvr>
                                        <p:cTn id="4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" y="85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42" presetClass="path" presetSubtype="0" dur="5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7 -0.17191 L 4.72222E-06 -1.23457E-07" pathEditMode="relative" rAng="0" ptsTypes="AA">
                                      <p:cBhvr>
                                        <p:cTn id="5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" y="85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" grpId="0"/>
      <p:bldP spid="65" grpId="1"/>
      <p:bldP spid="64" grpId="0"/>
      <p:bldP spid="64" grpId="1"/>
      <p:bldP spid="42" grpId="1"/>
      <p:bldP spid="43" grpId="0"/>
      <p:bldP spid="44" grpId="0"/>
      <p:bldP spid="45" grpId="0"/>
      <p:bldP spid="46" grpId="0"/>
      <p:bldP spid="49" grpId="0"/>
      <p:bldP spid="51" grpId="0"/>
      <p:bldP spid="52" grpId="0"/>
      <p:bldP spid="54" grpId="0"/>
      <p:bldP spid="55" grpId="0"/>
      <p:bldP spid="56" grpId="0"/>
      <p:bldP spid="6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7" name="圆角矩形 2" title=""/>
          <p:cNvSpPr/>
          <p:nvPr>
            <p:custDataLst>
              <p:tags r:id="rId4"/>
            </p:custDataLst>
          </p:nvPr>
        </p:nvSpPr>
        <p:spPr>
          <a:xfrm>
            <a:off x="643642" y="1450786"/>
            <a:ext cx="4555598" cy="4332640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FFC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40" name="组合 39" title=""/>
          <p:cNvGrpSpPr/>
          <p:nvPr>
            <p:custDataLst>
              <p:tags r:id="rId5"/>
            </p:custDataLst>
          </p:nvPr>
        </p:nvGrpSpPr>
        <p:grpSpPr>
          <a:xfrm>
            <a:off x="603077" y="1515964"/>
            <a:ext cx="6837563" cy="3574333"/>
            <a:chOff x="335785" y="1893328"/>
            <a:chExt cx="6837563" cy="3574333"/>
          </a:xfrm>
        </p:grpSpPr>
        <p:sp>
          <p:nvSpPr>
            <p:cNvPr id="16" name="文本框 15"/>
            <p:cNvSpPr txBox="1"/>
            <p:nvPr>
              <p:custDataLst>
                <p:tags r:id="rId6"/>
              </p:custDataLst>
            </p:nvPr>
          </p:nvSpPr>
          <p:spPr>
            <a:xfrm>
              <a:off x="448329" y="3187864"/>
              <a:ext cx="339733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2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6 3  3 7 8 0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cxnSp>
          <p:nvCxnSpPr>
            <p:cNvPr id="17" name="直接连接符 16"/>
            <p:cNvCxnSpPr/>
            <p:nvPr>
              <p:custDataLst>
                <p:tags r:id="rId7"/>
              </p:custDataLst>
            </p:nvPr>
          </p:nvCxnSpPr>
          <p:spPr>
            <a:xfrm>
              <a:off x="1473513" y="3173716"/>
              <a:ext cx="2067314" cy="0"/>
            </a:xfrm>
            <a:prstGeom prst="line">
              <a:avLst/>
            </a:prstGeom>
            <a:ln w="28575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任意多边形: 形状 14"/>
            <p:cNvSpPr/>
            <p:nvPr>
              <p:custDataLst>
                <p:tags r:id="rId8"/>
              </p:custDataLst>
            </p:nvPr>
          </p:nvSpPr>
          <p:spPr>
            <a:xfrm>
              <a:off x="1262498" y="3187784"/>
              <a:ext cx="221151" cy="579586"/>
            </a:xfrm>
            <a:custGeom>
              <a:gdLst>
                <a:gd name="connsiteX0" fmla="*/ 211015 w 221151"/>
                <a:gd name="connsiteY0" fmla="*/ 0 h 579586"/>
                <a:gd name="connsiteX1" fmla="*/ 196947 w 221151"/>
                <a:gd name="connsiteY1" fmla="*/ 492370 h 579586"/>
                <a:gd name="connsiteX2" fmla="*/ 0 w 221151"/>
                <a:gd name="connsiteY2" fmla="*/ 576776 h 57958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21148" h="579586">
                  <a:moveTo>
                    <a:pt x="211015" y="0"/>
                  </a:moveTo>
                  <a:cubicBezTo>
                    <a:pt x="221565" y="198120"/>
                    <a:pt x="232116" y="396241"/>
                    <a:pt x="196947" y="492370"/>
                  </a:cubicBezTo>
                  <a:cubicBezTo>
                    <a:pt x="161778" y="588499"/>
                    <a:pt x="80889" y="582637"/>
                    <a:pt x="0" y="576776"/>
                  </a:cubicBezTo>
                </a:path>
              </a:pathLst>
            </a:custGeom>
            <a:noFill/>
            <a:ln w="28575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0" name="文本框 19"/>
            <p:cNvSpPr txBox="1"/>
            <p:nvPr>
              <p:custDataLst>
                <p:tags r:id="rId9"/>
              </p:custDataLst>
            </p:nvPr>
          </p:nvSpPr>
          <p:spPr>
            <a:xfrm>
              <a:off x="376349" y="1893328"/>
              <a:ext cx="283596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2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3780÷63</a:t>
              </a: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＝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3" name="文本框 22"/>
            <p:cNvSpPr txBox="1"/>
            <p:nvPr>
              <p:custDataLst>
                <p:tags r:id="rId10"/>
              </p:custDataLst>
            </p:nvPr>
          </p:nvSpPr>
          <p:spPr>
            <a:xfrm>
              <a:off x="1467224" y="3798057"/>
              <a:ext cx="191749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200" b="1" i="0" u="none" strike="noStrike" kern="1200" cap="none" spc="0" normalizeH="0" baseline="0" noProof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3 7 8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4" name="文本框 23"/>
            <p:cNvSpPr txBox="1"/>
            <p:nvPr>
              <p:custDataLst>
                <p:tags r:id="rId11"/>
              </p:custDataLst>
            </p:nvPr>
          </p:nvSpPr>
          <p:spPr>
            <a:xfrm>
              <a:off x="2276115" y="2552707"/>
              <a:ext cx="44163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200" b="1" i="0" u="none" strike="noStrike" kern="1200" cap="none" spc="0" normalizeH="0" baseline="0" noProof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6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cxnSp>
          <p:nvCxnSpPr>
            <p:cNvPr id="26" name="直接连接符 25"/>
            <p:cNvCxnSpPr/>
            <p:nvPr>
              <p:custDataLst>
                <p:tags r:id="rId12"/>
              </p:custDataLst>
            </p:nvPr>
          </p:nvCxnSpPr>
          <p:spPr>
            <a:xfrm>
              <a:off x="1473513" y="4432051"/>
              <a:ext cx="2029044" cy="0"/>
            </a:xfrm>
            <a:prstGeom prst="line">
              <a:avLst/>
            </a:prstGeom>
            <a:ln w="2857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文本框 26"/>
            <p:cNvSpPr txBox="1"/>
            <p:nvPr>
              <p:custDataLst>
                <p:tags r:id="rId13"/>
              </p:custDataLst>
            </p:nvPr>
          </p:nvSpPr>
          <p:spPr>
            <a:xfrm>
              <a:off x="2316727" y="4396744"/>
              <a:ext cx="44163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2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0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9" name="文本框 28"/>
            <p:cNvSpPr txBox="1"/>
            <p:nvPr>
              <p:custDataLst>
                <p:tags r:id="rId14"/>
              </p:custDataLst>
            </p:nvPr>
          </p:nvSpPr>
          <p:spPr>
            <a:xfrm>
              <a:off x="2696074" y="2552706"/>
              <a:ext cx="44163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200" b="1" i="0" u="none" strike="noStrike" kern="1200" cap="none" spc="0" normalizeH="0" baseline="0" noProof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0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30" name="文本框 29"/>
            <p:cNvSpPr txBox="1"/>
            <p:nvPr>
              <p:custDataLst>
                <p:tags r:id="rId15"/>
              </p:custDataLst>
            </p:nvPr>
          </p:nvSpPr>
          <p:spPr>
            <a:xfrm>
              <a:off x="2276115" y="1924105"/>
              <a:ext cx="283596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200" b="1" i="0" u="none" strike="noStrike" kern="1200" cap="none" spc="0" normalizeH="0" baseline="0" noProof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60</a:t>
              </a: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（辆）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35" name="文本框 34"/>
            <p:cNvSpPr txBox="1"/>
            <p:nvPr>
              <p:custDataLst>
                <p:tags r:id="rId16"/>
              </p:custDataLst>
            </p:nvPr>
          </p:nvSpPr>
          <p:spPr>
            <a:xfrm>
              <a:off x="335785" y="4944441"/>
              <a:ext cx="683756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答：需要</a:t>
              </a: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60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辆这样的大客车。</a:t>
              </a: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38" name="圆角矩形 2" title=""/>
          <p:cNvSpPr/>
          <p:nvPr>
            <p:custDataLst>
              <p:tags r:id="rId17"/>
            </p:custDataLst>
          </p:nvPr>
        </p:nvSpPr>
        <p:spPr>
          <a:xfrm>
            <a:off x="5703891" y="1450784"/>
            <a:ext cx="5363722" cy="4332641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4" name="文本框 13" title=""/>
          <p:cNvSpPr txBox="1"/>
          <p:nvPr>
            <p:custDataLst>
              <p:tags r:id="rId18"/>
            </p:custDataLst>
          </p:nvPr>
        </p:nvSpPr>
        <p:spPr>
          <a:xfrm>
            <a:off x="6165636" y="1504369"/>
            <a:ext cx="3477193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3780÷35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44" name="组合 43" title=""/>
          <p:cNvGrpSpPr/>
          <p:nvPr>
            <p:custDataLst>
              <p:tags r:id="rId19"/>
            </p:custDataLst>
          </p:nvPr>
        </p:nvGrpSpPr>
        <p:grpSpPr>
          <a:xfrm>
            <a:off x="6658506" y="2656271"/>
            <a:ext cx="3397335" cy="584775"/>
            <a:chOff x="6939866" y="2980039"/>
            <a:chExt cx="3397335" cy="584775"/>
          </a:xfrm>
        </p:grpSpPr>
        <p:sp>
          <p:nvSpPr>
            <p:cNvPr id="41" name="文本框 40"/>
            <p:cNvSpPr txBox="1"/>
            <p:nvPr>
              <p:custDataLst>
                <p:tags r:id="rId20"/>
              </p:custDataLst>
            </p:nvPr>
          </p:nvSpPr>
          <p:spPr>
            <a:xfrm>
              <a:off x="6939866" y="2980039"/>
              <a:ext cx="339733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200" b="1" i="0" u="none" strike="noStrike" kern="1200" cap="none" spc="0" normalizeH="0" baseline="0" noProof="0">
                  <a:ln>
                    <a:noFill/>
                  </a:ln>
                  <a:solidFill>
                    <a:srgbClr val="00206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3 5  3 7 8 0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cxnSp>
          <p:nvCxnSpPr>
            <p:cNvPr id="42" name="直接连接符 41"/>
            <p:cNvCxnSpPr/>
            <p:nvPr>
              <p:custDataLst>
                <p:tags r:id="rId21"/>
              </p:custDataLst>
            </p:nvPr>
          </p:nvCxnSpPr>
          <p:spPr>
            <a:xfrm>
              <a:off x="7848571" y="2981030"/>
              <a:ext cx="2067314" cy="0"/>
            </a:xfrm>
            <a:prstGeom prst="line">
              <a:avLst/>
            </a:prstGeom>
            <a:ln w="28575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任意多边形: 形状 14"/>
            <p:cNvSpPr/>
            <p:nvPr>
              <p:custDataLst>
                <p:tags r:id="rId22"/>
              </p:custDataLst>
            </p:nvPr>
          </p:nvSpPr>
          <p:spPr>
            <a:xfrm>
              <a:off x="7637556" y="2981030"/>
              <a:ext cx="221151" cy="579586"/>
            </a:xfrm>
            <a:custGeom>
              <a:gdLst>
                <a:gd name="connsiteX0" fmla="*/ 211015 w 221151"/>
                <a:gd name="connsiteY0" fmla="*/ 0 h 579586"/>
                <a:gd name="connsiteX1" fmla="*/ 196947 w 221151"/>
                <a:gd name="connsiteY1" fmla="*/ 492370 h 579586"/>
                <a:gd name="connsiteX2" fmla="*/ 0 w 221151"/>
                <a:gd name="connsiteY2" fmla="*/ 576776 h 57958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21148" h="579586">
                  <a:moveTo>
                    <a:pt x="211015" y="0"/>
                  </a:moveTo>
                  <a:cubicBezTo>
                    <a:pt x="221565" y="198120"/>
                    <a:pt x="232116" y="396241"/>
                    <a:pt x="196947" y="492370"/>
                  </a:cubicBezTo>
                  <a:cubicBezTo>
                    <a:pt x="161778" y="588499"/>
                    <a:pt x="80889" y="582637"/>
                    <a:pt x="0" y="576776"/>
                  </a:cubicBezTo>
                </a:path>
              </a:pathLst>
            </a:custGeom>
            <a:noFill/>
            <a:ln w="28575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45" name="文本框 44" title=""/>
          <p:cNvSpPr txBox="1"/>
          <p:nvPr>
            <p:custDataLst>
              <p:tags r:id="rId23"/>
            </p:custDataLst>
          </p:nvPr>
        </p:nvSpPr>
        <p:spPr>
          <a:xfrm>
            <a:off x="8107909" y="2057229"/>
            <a:ext cx="441637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8" name="文本框 47" title=""/>
          <p:cNvSpPr txBox="1"/>
          <p:nvPr>
            <p:custDataLst>
              <p:tags r:id="rId24"/>
            </p:custDataLst>
          </p:nvPr>
        </p:nvSpPr>
        <p:spPr>
          <a:xfrm>
            <a:off x="7695620" y="3142172"/>
            <a:ext cx="96382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3 5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cxnSp>
        <p:nvCxnSpPr>
          <p:cNvPr id="49" name="直接连接符 48" title=""/>
          <p:cNvCxnSpPr/>
          <p:nvPr>
            <p:custDataLst>
              <p:tags r:id="rId25"/>
            </p:custDataLst>
          </p:nvPr>
        </p:nvCxnSpPr>
        <p:spPr>
          <a:xfrm>
            <a:off x="7567211" y="3726947"/>
            <a:ext cx="2029044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矩形: 圆角 52" title=""/>
          <p:cNvSpPr/>
          <p:nvPr>
            <p:custDataLst>
              <p:tags r:id="rId26"/>
            </p:custDataLst>
          </p:nvPr>
        </p:nvSpPr>
        <p:spPr>
          <a:xfrm>
            <a:off x="8094150" y="3803706"/>
            <a:ext cx="943429" cy="505807"/>
          </a:xfrm>
          <a:prstGeom prst="roundRect">
            <a:avLst/>
          </a:prstGeom>
          <a:solidFill>
            <a:srgbClr val="FDE4D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2" name="文本框 51" title=""/>
          <p:cNvSpPr txBox="1"/>
          <p:nvPr>
            <p:custDataLst>
              <p:tags r:id="rId27"/>
            </p:custDataLst>
          </p:nvPr>
        </p:nvSpPr>
        <p:spPr>
          <a:xfrm>
            <a:off x="8530293" y="2061253"/>
            <a:ext cx="441637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0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0" name="文本框 49" title=""/>
          <p:cNvSpPr txBox="1"/>
          <p:nvPr>
            <p:custDataLst>
              <p:tags r:id="rId28"/>
            </p:custDataLst>
          </p:nvPr>
        </p:nvSpPr>
        <p:spPr>
          <a:xfrm>
            <a:off x="8107325" y="3704431"/>
            <a:ext cx="441637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" name="文本框 50" title=""/>
          <p:cNvSpPr txBox="1"/>
          <p:nvPr>
            <p:custDataLst>
              <p:tags r:id="rId29"/>
            </p:custDataLst>
          </p:nvPr>
        </p:nvSpPr>
        <p:spPr>
          <a:xfrm>
            <a:off x="8501507" y="2656354"/>
            <a:ext cx="441637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62" name="组合 61" title=""/>
          <p:cNvGrpSpPr/>
          <p:nvPr>
            <p:custDataLst>
              <p:tags r:id="rId30"/>
            </p:custDataLst>
          </p:nvPr>
        </p:nvGrpSpPr>
        <p:grpSpPr>
          <a:xfrm>
            <a:off x="8107701" y="2084962"/>
            <a:ext cx="1207894" cy="514739"/>
            <a:chOff x="8389061" y="2549410"/>
            <a:chExt cx="1207894" cy="514739"/>
          </a:xfrm>
        </p:grpSpPr>
        <p:sp>
          <p:nvSpPr>
            <p:cNvPr id="58" name="圆角矩形 25"/>
            <p:cNvSpPr/>
            <p:nvPr>
              <p:custDataLst>
                <p:tags r:id="rId31"/>
              </p:custDataLst>
            </p:nvPr>
          </p:nvSpPr>
          <p:spPr>
            <a:xfrm>
              <a:off x="8389061" y="2554106"/>
              <a:ext cx="368520" cy="510043"/>
            </a:xfrm>
            <a:prstGeom prst="roundRect">
              <a:avLst/>
            </a:prstGeom>
            <a:noFill/>
            <a:ln w="19050">
              <a:solidFill>
                <a:srgbClr val="C00000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60" name="圆角矩形 25"/>
            <p:cNvSpPr/>
            <p:nvPr>
              <p:custDataLst>
                <p:tags r:id="rId32"/>
              </p:custDataLst>
            </p:nvPr>
          </p:nvSpPr>
          <p:spPr>
            <a:xfrm>
              <a:off x="8808749" y="2551758"/>
              <a:ext cx="368520" cy="510043"/>
            </a:xfrm>
            <a:prstGeom prst="roundRect">
              <a:avLst/>
            </a:prstGeom>
            <a:noFill/>
            <a:ln w="19050">
              <a:solidFill>
                <a:srgbClr val="C00000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61" name="圆角矩形 25"/>
            <p:cNvSpPr/>
            <p:nvPr>
              <p:custDataLst>
                <p:tags r:id="rId33"/>
              </p:custDataLst>
            </p:nvPr>
          </p:nvSpPr>
          <p:spPr>
            <a:xfrm>
              <a:off x="9228435" y="2549410"/>
              <a:ext cx="368520" cy="510043"/>
            </a:xfrm>
            <a:prstGeom prst="roundRect">
              <a:avLst/>
            </a:prstGeom>
            <a:noFill/>
            <a:ln w="19050">
              <a:solidFill>
                <a:srgbClr val="C00000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63" name="文本框 62" title=""/>
          <p:cNvSpPr txBox="1"/>
          <p:nvPr>
            <p:custDataLst>
              <p:tags r:id="rId34"/>
            </p:custDataLst>
          </p:nvPr>
        </p:nvSpPr>
        <p:spPr>
          <a:xfrm>
            <a:off x="8912984" y="2660545"/>
            <a:ext cx="408961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0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4" name="文本框 63" title=""/>
          <p:cNvSpPr txBox="1"/>
          <p:nvPr>
            <p:custDataLst>
              <p:tags r:id="rId35"/>
            </p:custDataLst>
          </p:nvPr>
        </p:nvSpPr>
        <p:spPr>
          <a:xfrm>
            <a:off x="8935787" y="2068942"/>
            <a:ext cx="96382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5" name="文本框 64" title=""/>
          <p:cNvSpPr txBox="1"/>
          <p:nvPr>
            <p:custDataLst>
              <p:tags r:id="rId36"/>
            </p:custDataLst>
          </p:nvPr>
        </p:nvSpPr>
        <p:spPr>
          <a:xfrm>
            <a:off x="8102781" y="4151509"/>
            <a:ext cx="146052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2 8 0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cxnSp>
        <p:nvCxnSpPr>
          <p:cNvPr id="66" name="直接连接符 65" title=""/>
          <p:cNvCxnSpPr/>
          <p:nvPr>
            <p:custDataLst>
              <p:tags r:id="rId37"/>
            </p:custDataLst>
          </p:nvPr>
        </p:nvCxnSpPr>
        <p:spPr>
          <a:xfrm>
            <a:off x="7512867" y="4736284"/>
            <a:ext cx="2029044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文本框 66" title=""/>
          <p:cNvSpPr txBox="1"/>
          <p:nvPr>
            <p:custDataLst>
              <p:tags r:id="rId38"/>
            </p:custDataLst>
          </p:nvPr>
        </p:nvSpPr>
        <p:spPr>
          <a:xfrm>
            <a:off x="8930721" y="4731345"/>
            <a:ext cx="96382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0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8" name="文本框 67" title=""/>
          <p:cNvSpPr txBox="1"/>
          <p:nvPr>
            <p:custDataLst>
              <p:tags r:id="rId39"/>
            </p:custDataLst>
          </p:nvPr>
        </p:nvSpPr>
        <p:spPr>
          <a:xfrm>
            <a:off x="8832981" y="1491136"/>
            <a:ext cx="1868864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108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（辆）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9" name="文本框 68" title=""/>
          <p:cNvSpPr txBox="1"/>
          <p:nvPr>
            <p:custDataLst>
              <p:tags r:id="rId40"/>
            </p:custDataLst>
          </p:nvPr>
        </p:nvSpPr>
        <p:spPr>
          <a:xfrm>
            <a:off x="5956723" y="5246137"/>
            <a:ext cx="6837563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答：需要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108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辆这样的面包车。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73" name="圆角矩形 25" title=""/>
          <p:cNvSpPr/>
          <p:nvPr>
            <p:custDataLst>
              <p:tags r:id="rId41"/>
            </p:custDataLst>
          </p:nvPr>
        </p:nvSpPr>
        <p:spPr>
          <a:xfrm>
            <a:off x="8528672" y="2090374"/>
            <a:ext cx="368520" cy="510043"/>
          </a:xfrm>
          <a:prstGeom prst="roundRect">
            <a:avLst/>
          </a:prstGeom>
          <a:noFill/>
          <a:ln w="38100">
            <a:solidFill>
              <a:srgbClr val="0000FF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74" name="圆角矩形 25" title=""/>
          <p:cNvSpPr/>
          <p:nvPr>
            <p:custDataLst>
              <p:tags r:id="rId42"/>
            </p:custDataLst>
          </p:nvPr>
        </p:nvSpPr>
        <p:spPr>
          <a:xfrm>
            <a:off x="2972617" y="2215106"/>
            <a:ext cx="368520" cy="510043"/>
          </a:xfrm>
          <a:prstGeom prst="roundRect">
            <a:avLst/>
          </a:prstGeom>
          <a:noFill/>
          <a:ln w="38100">
            <a:solidFill>
              <a:srgbClr val="0000FF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54" name="组合 53" title=""/>
          <p:cNvGrpSpPr/>
          <p:nvPr>
            <p:custDataLst>
              <p:tags r:id="rId43"/>
            </p:custDataLst>
          </p:nvPr>
        </p:nvGrpSpPr>
        <p:grpSpPr>
          <a:xfrm>
            <a:off x="603077" y="5828571"/>
            <a:ext cx="10780774" cy="961478"/>
            <a:chOff x="1126064" y="5869596"/>
            <a:chExt cx="10318903" cy="961478"/>
          </a:xfrm>
        </p:grpSpPr>
        <p:sp>
          <p:nvSpPr>
            <p:cNvPr id="55" name="矩形: 圆角 54"/>
            <p:cNvSpPr/>
            <p:nvPr>
              <p:custDataLst>
                <p:tags r:id="rId44"/>
              </p:custDataLst>
            </p:nvPr>
          </p:nvSpPr>
          <p:spPr>
            <a:xfrm>
              <a:off x="1126064" y="5869596"/>
              <a:ext cx="10318903" cy="915402"/>
            </a:xfrm>
            <a:prstGeom prst="roundRect">
              <a:avLst/>
            </a:prstGeom>
            <a:solidFill>
              <a:srgbClr val="FFD1D2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56" name="文本框 55"/>
            <p:cNvSpPr txBox="1"/>
            <p:nvPr>
              <p:custDataLst>
                <p:tags r:id="rId45"/>
              </p:custDataLst>
            </p:nvPr>
          </p:nvSpPr>
          <p:spPr>
            <a:xfrm>
              <a:off x="1212634" y="5876967"/>
              <a:ext cx="10232332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除到被除数的哪一位，商就写在哪一位的上面。哪一位不够商</a:t>
              </a:r>
              <a:r>
                <a:rPr kumimoji="0" lang="en-US" altLang="zh-CN" sz="2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r>
                <a:rPr kumimoji="0" lang="zh-CN" altLang="en-US" sz="2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时，</a:t>
              </a:r>
              <a:endPara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要在那一位上用“</a:t>
              </a:r>
              <a:r>
                <a:rPr kumimoji="0" lang="en-US" altLang="zh-CN" sz="2800" b="0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0</a:t>
              </a:r>
              <a:r>
                <a:rPr kumimoji="0" lang="zh-CN" altLang="en-US" sz="2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”占位。</a:t>
              </a:r>
              <a:endPara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</p:spTree>
    <p:custDataLst>
      <p:tags r:id="rId4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dur="50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dur="500" fill="hold" grpId="0" nodeType="with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dur="50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dur="500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dur="500" fill="hold" grpId="0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" presetClass="entr" presetSubtype="0" dur="1" fill="hold" grpId="1" nodeType="withEffect">
                                  <p:stCondLst>
                                    <p:cond delay="14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42" presetClass="path" presetSubtype="0" dur="2000" accel="50000" decel="50000" fill="hold" grpId="0" nodeType="withEffect">
                                  <p:stCondLst>
                                    <p:cond delay="14000"/>
                                  </p:stCondLst>
                                  <p:childTnLst>
                                    <p:animMotion origin="layout" path="M -4.58333E-06 -0.00278 L 0.00131 0.15139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5" y="7708"/>
                                    </p:animMotion>
                                  </p:childTnLst>
                                </p:cTn>
                              </p:par>
                              <p:par>
                                <p:cTn id="39" presetID="10" presetClass="entr" presetSubtype="0" dur="500" fill="hold" grpId="0" nodeType="withEffect">
                                  <p:stCondLst>
                                    <p:cond delay="25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  <p:cond evt="onBegin" delay="0">
                          <p:tn val="41"/>
                        </p:cond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5" presetClass="emph" presetSubtype="0" dur="1000" repeatCount="2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8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0" presetID="22" presetClass="exit" presetSubtype="4" dur="5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  <p:cond evt="onBegin" delay="0">
                          <p:tn val="52"/>
                        </p:cond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58" presetID="42" presetClass="path" presetSubtype="0" dur="200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06 -0.00278 L 3.54167E-06 0.15069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7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  <p:cond evt="onBegin" delay="0">
                          <p:tn val="59"/>
                        </p:cond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  <p:cond evt="onBegin" delay="0">
                          <p:tn val="64"/>
                        </p:cond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  <p:cond evt="onBegin" delay="0">
                          <p:tn val="69"/>
                        </p:cond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  <p:cond evt="onBegin" delay="0">
                          <p:tn val="77"/>
                        </p:cond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  <p:cond evt="onBegin" delay="0">
                          <p:tn val="85"/>
                        </p:cond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6" presetClass="emph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500" tmFilter="0, 0; .2, .5; .8, .5; 1, 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0" dur="250" autoRev="1" fill="hold"/>
                                        <p:tgtEl>
                                          <p:spTgt spid="5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1" presetID="10" presetClass="entr" presetSubtype="0" dur="500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0" presetClass="entr" presetSubtype="0" dur="500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35" presetClass="emph" presetSubtype="0" dur="1000" fill="hold" grpId="1" nodeType="withEffect">
                                  <p:stCondLst>
                                    <p:cond delay="300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98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35" presetClass="emph" presetSubtype="0" dur="1000" fill="hold" grpId="1" nodeType="withEffect">
                                  <p:stCondLst>
                                    <p:cond delay="700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0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  <p:cond evt="onBegin" delay="0">
                          <p:tn val="100"/>
                        </p:cond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/>
      <p:bldP spid="57" grpId="1"/>
      <p:bldP spid="38" grpId="0"/>
      <p:bldP spid="14" grpId="0"/>
      <p:bldP spid="45" grpId="0"/>
      <p:bldP spid="48" grpId="0"/>
      <p:bldP spid="53" grpId="0"/>
      <p:bldP spid="53" grpId="1"/>
      <p:bldP spid="53" grpId="2"/>
      <p:bldP spid="52" grpId="0"/>
      <p:bldP spid="50" grpId="0"/>
      <p:bldP spid="51" grpId="0"/>
      <p:bldP spid="51" grpId="1"/>
      <p:bldP spid="63" grpId="0"/>
      <p:bldP spid="63" grpId="1"/>
      <p:bldP spid="64" grpId="0"/>
      <p:bldP spid="65" grpId="0"/>
      <p:bldP spid="67" grpId="0"/>
      <p:bldP spid="68" grpId="0"/>
      <p:bldP spid="69" grpId="0"/>
      <p:bldP spid="73" grpId="0"/>
      <p:bldP spid="73" grpId="1"/>
      <p:bldP spid="74" grpId="0"/>
      <p:bldP spid="74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https://d.book118.com/316225233100010100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933"/>
</p:tagLst>
</file>

<file path=ppt/tags/tag2.xml><?xml version="1.0" encoding="utf-8"?>
<p:tagLst xmlns:p="http://schemas.openxmlformats.org/presentationml/2006/main">
  <p:tag name="AS_UNIQUEID" val="1934"/>
</p:tagLst>
</file>

<file path=ppt/tags/tag3.xml><?xml version="1.0" encoding="utf-8"?>
<p:tagLst xmlns:p="http://schemas.openxmlformats.org/presentationml/2006/main">
  <p:tag name="AS_UNIQUEID" val="1935"/>
</p:tagLst>
</file>

<file path=ppt/tags/tag4.xml><?xml version="1.0" encoding="utf-8"?>
<p:tagLst xmlns:p="http://schemas.openxmlformats.org/presentationml/2006/main">
  <p:tag name="AS_UNIQUEID" val="1936"/>
</p:tagLst>
</file>

<file path=ppt/tags/tag5.xml><?xml version="1.0" encoding="utf-8"?>
<p:tagLst xmlns:p="http://schemas.openxmlformats.org/presentationml/2006/main">
  <p:tag name="AS_UNIQUEID" val="1937"/>
</p:tagLst>
</file>

<file path=ppt/tags/tag6.xml><?xml version="1.0" encoding="utf-8"?>
<p:tagLst xmlns:p="http://schemas.openxmlformats.org/presentationml/2006/main">
  <p:tag name="AS_UNIQUEID" val="1938"/>
</p:tagLst>
</file>

<file path=ppt/tags/tag7.xml><?xml version="1.0" encoding="utf-8"?>
<p:tagLst xmlns:p="http://schemas.openxmlformats.org/presentationml/2006/main">
  <p:tag name="AS_UNIQUEID" val="1939"/>
</p:tagLst>
</file>

<file path=ppt/tags/tag8.xml><?xml version="1.0" encoding="utf-8"?>
<p:tagLst xmlns:p="http://schemas.openxmlformats.org/presentationml/2006/main">
  <p:tag name="AS_UNIQUEID" val="1940"/>
</p:tagLst>
</file>

<file path=ppt/tags/tag9.xml><?xml version="1.0" encoding="utf-8"?>
<p:tagLst xmlns:p="http://schemas.openxmlformats.org/presentationml/2006/main">
  <p:tag name="AS_UNIQUEID" val="1941"/>
</p:tagLst>
</file>

<file path=ppt/tags/tag10.xml><?xml version="1.0" encoding="utf-8"?>
<p:tagLst xmlns:p="http://schemas.openxmlformats.org/presentationml/2006/main">
  <p:tag name="AS_UNIQUEID" val="1942"/>
</p:tagLst>
</file>

<file path=ppt/tags/tag11.xml><?xml version="1.0" encoding="utf-8"?>
<p:tagLst xmlns:p="http://schemas.openxmlformats.org/presentationml/2006/main">
  <p:tag name="AS_UNIQUEID" val="1943"/>
</p:tagLst>
</file>

<file path=ppt/tags/tag12.xml><?xml version="1.0" encoding="utf-8"?>
<p:tagLst xmlns:p="http://schemas.openxmlformats.org/presentationml/2006/main">
  <p:tag name="AS_UNIQUEID" val="1944"/>
</p:tagLst>
</file>

<file path=ppt/tags/tag13.xml><?xml version="1.0" encoding="utf-8"?>
<p:tagLst xmlns:p="http://schemas.openxmlformats.org/presentationml/2006/main">
  <p:tag name="AS_UNIQUEID" val="1945"/>
</p:tagLst>
</file>

<file path=ppt/tags/tag14.xml><?xml version="1.0" encoding="utf-8"?>
<p:tagLst xmlns:p="http://schemas.openxmlformats.org/presentationml/2006/main">
  <p:tag name="AS_UNIQUEID" val="1946"/>
</p:tagLst>
</file>

<file path=ppt/tags/tag15.xml><?xml version="1.0" encoding="utf-8"?>
<p:tagLst xmlns:p="http://schemas.openxmlformats.org/presentationml/2006/main">
  <p:tag name="AS_UNIQUEID" val="1947"/>
</p:tagLst>
</file>

<file path=ppt/tags/tag16.xml><?xml version="1.0" encoding="utf-8"?>
<p:tagLst xmlns:p="http://schemas.openxmlformats.org/presentationml/2006/main">
  <p:tag name="AS_UNIQUEID" val="1948"/>
</p:tagLst>
</file>

<file path=ppt/tags/tag17.xml><?xml version="1.0" encoding="utf-8"?>
<p:tagLst xmlns:p="http://schemas.openxmlformats.org/presentationml/2006/main">
  <p:tag name="AS_UNIQUEID" val="1949"/>
</p:tagLst>
</file>

<file path=ppt/tags/tag18.xml><?xml version="1.0" encoding="utf-8"?>
<p:tagLst xmlns:p="http://schemas.openxmlformats.org/presentationml/2006/main">
  <p:tag name="AS_UNIQUEID" val="1950"/>
</p:tagLst>
</file>

<file path=ppt/tags/tag19.xml><?xml version="1.0" encoding="utf-8"?>
<p:tagLst xmlns:p="http://schemas.openxmlformats.org/presentationml/2006/main">
  <p:tag name="AS_UNIQUEID" val="1951"/>
</p:tagLst>
</file>

<file path=ppt/tags/tag20.xml><?xml version="1.0" encoding="utf-8"?>
<p:tagLst xmlns:p="http://schemas.openxmlformats.org/presentationml/2006/main">
  <p:tag name="AS_UNIQUEID" val="1952"/>
</p:tagLst>
</file>

<file path=ppt/tags/tag21.xml><?xml version="1.0" encoding="utf-8"?>
<p:tagLst xmlns:p="http://schemas.openxmlformats.org/presentationml/2006/main">
  <p:tag name="AS_UNIQUEID" val="1953"/>
</p:tagLst>
</file>

<file path=ppt/tags/tag22.xml><?xml version="1.0" encoding="utf-8"?>
<p:tagLst xmlns:p="http://schemas.openxmlformats.org/presentationml/2006/main">
  <p:tag name="AS_UNIQUEID" val="1954"/>
</p:tagLst>
</file>

<file path=ppt/tags/tag23.xml><?xml version="1.0" encoding="utf-8"?>
<p:tagLst xmlns:p="http://schemas.openxmlformats.org/presentationml/2006/main">
  <p:tag name="AS_UNIQUEID" val="1955"/>
</p:tagLst>
</file>

<file path=ppt/tags/tag24.xml><?xml version="1.0" encoding="utf-8"?>
<p:tagLst xmlns:p="http://schemas.openxmlformats.org/presentationml/2006/main">
  <p:tag name="AS_UNIQUEID" val="1956"/>
</p:tagLst>
</file>

<file path=ppt/tags/tag25.xml><?xml version="1.0" encoding="utf-8"?>
<p:tagLst xmlns:p="http://schemas.openxmlformats.org/presentationml/2006/main">
  <p:tag name="AS_UNIQUEID" val="1957"/>
</p:tagLst>
</file>

<file path=ppt/tags/tag26.xml><?xml version="1.0" encoding="utf-8"?>
<p:tagLst xmlns:p="http://schemas.openxmlformats.org/presentationml/2006/main">
  <p:tag name="AS_UNIQUEID" val="1958"/>
</p:tagLst>
</file>

<file path=ppt/tags/tag27.xml><?xml version="1.0" encoding="utf-8"?>
<p:tagLst xmlns:p="http://schemas.openxmlformats.org/presentationml/2006/main">
  <p:tag name="AS_UNIQUEID" val="1959"/>
</p:tagLst>
</file>

<file path=ppt/tags/tag28.xml><?xml version="1.0" encoding="utf-8"?>
<p:tagLst xmlns:p="http://schemas.openxmlformats.org/presentationml/2006/main">
  <p:tag name="AS_UNIQUEID" val="1960"/>
</p:tagLst>
</file>

<file path=ppt/tags/tag29.xml><?xml version="1.0" encoding="utf-8"?>
<p:tagLst xmlns:p="http://schemas.openxmlformats.org/presentationml/2006/main">
  <p:tag name="AS_UNIQUEID" val="1961"/>
</p:tagLst>
</file>

<file path=ppt/tags/tag30.xml><?xml version="1.0" encoding="utf-8"?>
<p:tagLst xmlns:p="http://schemas.openxmlformats.org/presentationml/2006/main">
  <p:tag name="AS_UNIQUEID" val="1962"/>
</p:tagLst>
</file>

<file path=ppt/tags/tag31.xml><?xml version="1.0" encoding="utf-8"?>
<p:tagLst xmlns:p="http://schemas.openxmlformats.org/presentationml/2006/main">
  <p:tag name="AS_UNIQUEID" val="1963"/>
</p:tagLst>
</file>

<file path=ppt/tags/tag32.xml><?xml version="1.0" encoding="utf-8"?>
<p:tagLst xmlns:p="http://schemas.openxmlformats.org/presentationml/2006/main">
  <p:tag name="AS_UNIQUEID" val="1964"/>
</p:tagLst>
</file>

<file path=ppt/tags/tag33.xml><?xml version="1.0" encoding="utf-8"?>
<p:tagLst xmlns:p="http://schemas.openxmlformats.org/presentationml/2006/main">
  <p:tag name="AS_UNIQUEID" val="1965"/>
</p:tagLst>
</file>

<file path=ppt/tags/tag34.xml><?xml version="1.0" encoding="utf-8"?>
<p:tagLst xmlns:p="http://schemas.openxmlformats.org/presentationml/2006/main">
  <p:tag name="AS_UNIQUEID" val="1966"/>
</p:tagLst>
</file>

<file path=ppt/tags/tag35.xml><?xml version="1.0" encoding="utf-8"?>
<p:tagLst xmlns:p="http://schemas.openxmlformats.org/presentationml/2006/main">
  <p:tag name="AS_UNIQUEID" val="1967"/>
</p:tagLst>
</file>

<file path=ppt/tags/tag36.xml><?xml version="1.0" encoding="utf-8"?>
<p:tagLst xmlns:p="http://schemas.openxmlformats.org/presentationml/2006/main">
  <p:tag name="AS_UNIQUEID" val="1968"/>
</p:tagLst>
</file>

<file path=ppt/tags/tag37.xml><?xml version="1.0" encoding="utf-8"?>
<p:tagLst xmlns:p="http://schemas.openxmlformats.org/presentationml/2006/main">
  <p:tag name="AS_UNIQUEID" val="1969"/>
</p:tagLst>
</file>

<file path=ppt/tags/tag38.xml><?xml version="1.0" encoding="utf-8"?>
<p:tagLst xmlns:p="http://schemas.openxmlformats.org/presentationml/2006/main">
  <p:tag name="AS_UNIQUEID" val="1970"/>
</p:tagLst>
</file>

<file path=ppt/tags/tag39.xml><?xml version="1.0" encoding="utf-8"?>
<p:tagLst xmlns:p="http://schemas.openxmlformats.org/presentationml/2006/main">
  <p:tag name="AS_UNIQUEID" val="1971"/>
</p:tagLst>
</file>

<file path=ppt/tags/tag40.xml><?xml version="1.0" encoding="utf-8"?>
<p:tagLst xmlns:p="http://schemas.openxmlformats.org/presentationml/2006/main">
  <p:tag name="AS_UNIQUEID" val="1972"/>
</p:tagLst>
</file>

<file path=ppt/tags/tag41.xml><?xml version="1.0" encoding="utf-8"?>
<p:tagLst xmlns:p="http://schemas.openxmlformats.org/presentationml/2006/main">
  <p:tag name="AS_UNIQUEID" val="1973"/>
</p:tagLst>
</file>

<file path=ppt/tags/tag42.xml><?xml version="1.0" encoding="utf-8"?>
<p:tagLst xmlns:p="http://schemas.openxmlformats.org/presentationml/2006/main">
  <p:tag name="AS_UNIQUEID" val="1974"/>
</p:tagLst>
</file>

<file path=ppt/tags/tag43.xml><?xml version="1.0" encoding="utf-8"?>
<p:tagLst xmlns:p="http://schemas.openxmlformats.org/presentationml/2006/main">
  <p:tag name="AS_UNIQUEID" val="1975"/>
</p:tagLst>
</file>

<file path=ppt/tags/tag44.xml><?xml version="1.0" encoding="utf-8"?>
<p:tagLst xmlns:p="http://schemas.openxmlformats.org/presentationml/2006/main">
  <p:tag name="AS_UNIQUEID" val="1976"/>
</p:tagLst>
</file>

<file path=ppt/tags/tag45.xml><?xml version="1.0" encoding="utf-8"?>
<p:tagLst xmlns:p="http://schemas.openxmlformats.org/presentationml/2006/main">
  <p:tag name="AS_UNIQUEID" val="1977"/>
</p:tagLst>
</file>

<file path=ppt/tags/tag46.xml><?xml version="1.0" encoding="utf-8"?>
<p:tagLst xmlns:p="http://schemas.openxmlformats.org/presentationml/2006/main">
  <p:tag name="AS_UNIQUEID" val="1978"/>
</p:tagLst>
</file>

<file path=ppt/tags/tag47.xml><?xml version="1.0" encoding="utf-8"?>
<p:tagLst xmlns:p="http://schemas.openxmlformats.org/presentationml/2006/main">
  <p:tag name="AS_UNIQUEID" val="1979"/>
</p:tagLst>
</file>

<file path=ppt/tags/tag48.xml><?xml version="1.0" encoding="utf-8"?>
<p:tagLst xmlns:p="http://schemas.openxmlformats.org/presentationml/2006/main">
  <p:tag name="AS_UNIQUEID" val="1980"/>
</p:tagLst>
</file>

<file path=ppt/tags/tag49.xml><?xml version="1.0" encoding="utf-8"?>
<p:tagLst xmlns:p="http://schemas.openxmlformats.org/presentationml/2006/main">
  <p:tag name="AS_UNIQUEID" val="1981"/>
</p:tagLst>
</file>

<file path=ppt/tags/tag50.xml><?xml version="1.0" encoding="utf-8"?>
<p:tagLst xmlns:p="http://schemas.openxmlformats.org/presentationml/2006/main">
  <p:tag name="AS_UNIQUEID" val="1982"/>
</p:tagLst>
</file>

<file path=ppt/tags/tag51.xml><?xml version="1.0" encoding="utf-8"?>
<p:tagLst xmlns:p="http://schemas.openxmlformats.org/presentationml/2006/main">
  <p:tag name="AS_UNIQUEID" val="1983"/>
</p:tagLst>
</file>

<file path=ppt/tags/tag52.xml><?xml version="1.0" encoding="utf-8"?>
<p:tagLst xmlns:p="http://schemas.openxmlformats.org/presentationml/2006/main">
  <p:tag name="AS_UNIQUEID" val="1984"/>
</p:tagLst>
</file>

<file path=ppt/tags/tag53.xml><?xml version="1.0" encoding="utf-8"?>
<p:tagLst xmlns:p="http://schemas.openxmlformats.org/presentationml/2006/main">
  <p:tag name="AS_UNIQUEID" val="1985"/>
</p:tagLst>
</file>

<file path=ppt/tags/tag54.xml><?xml version="1.0" encoding="utf-8"?>
<p:tagLst xmlns:p="http://schemas.openxmlformats.org/presentationml/2006/main">
  <p:tag name="AS_UNIQUEID" val="1986"/>
</p:tagLst>
</file>

<file path=ppt/tags/tag55.xml><?xml version="1.0" encoding="utf-8"?>
<p:tagLst xmlns:p="http://schemas.openxmlformats.org/presentationml/2006/main">
  <p:tag name="AS_UNIQUEID" val="1987"/>
</p:tagLst>
</file>

<file path=ppt/tags/tag56.xml><?xml version="1.0" encoding="utf-8"?>
<p:tagLst xmlns:p="http://schemas.openxmlformats.org/presentationml/2006/main">
  <p:tag name="AS_UNIQUEID" val="1988"/>
</p:tagLst>
</file>

<file path=ppt/tags/tag57.xml><?xml version="1.0" encoding="utf-8"?>
<p:tagLst xmlns:p="http://schemas.openxmlformats.org/presentationml/2006/main">
  <p:tag name="AS_UNIQUEID" val="1989"/>
</p:tagLst>
</file>

<file path=ppt/tags/tag58.xml><?xml version="1.0" encoding="utf-8"?>
<p:tagLst xmlns:p="http://schemas.openxmlformats.org/presentationml/2006/main">
  <p:tag name="AS_UNIQUEID" val="1990"/>
</p:tagLst>
</file>

<file path=ppt/tags/tag59.xml><?xml version="1.0" encoding="utf-8"?>
<p:tagLst xmlns:p="http://schemas.openxmlformats.org/presentationml/2006/main">
  <p:tag name="AS_UNIQUEID" val="1991"/>
</p:tagLst>
</file>

<file path=ppt/tags/tag60.xml><?xml version="1.0" encoding="utf-8"?>
<p:tagLst xmlns:p="http://schemas.openxmlformats.org/presentationml/2006/main">
  <p:tag name="AS_UNIQUEID" val="1992"/>
</p:tagLst>
</file>

<file path=ppt/tags/tag61.xml><?xml version="1.0" encoding="utf-8"?>
<p:tagLst xmlns:p="http://schemas.openxmlformats.org/presentationml/2006/main">
  <p:tag name="AS_UNIQUEID" val="1993"/>
</p:tagLst>
</file>

<file path=ppt/tags/tag62.xml><?xml version="1.0" encoding="utf-8"?>
<p:tagLst xmlns:p="http://schemas.openxmlformats.org/presentationml/2006/main">
  <p:tag name="AS_UNIQUEID" val="1994"/>
</p:tagLst>
</file>

<file path=ppt/tags/tag63.xml><?xml version="1.0" encoding="utf-8"?>
<p:tagLst xmlns:p="http://schemas.openxmlformats.org/presentationml/2006/main">
  <p:tag name="AS_UNIQUEID" val="1995"/>
</p:tagLst>
</file>

<file path=ppt/tags/tag64.xml><?xml version="1.0" encoding="utf-8"?>
<p:tagLst xmlns:p="http://schemas.openxmlformats.org/presentationml/2006/main">
  <p:tag name="AS_UNIQUEID" val="1996"/>
</p:tagLst>
</file>

<file path=ppt/tags/tag65.xml><?xml version="1.0" encoding="utf-8"?>
<p:tagLst xmlns:p="http://schemas.openxmlformats.org/presentationml/2006/main">
  <p:tag name="AS_UNIQUEID" val="1997"/>
</p:tagLst>
</file>

<file path=ppt/tags/tag66.xml><?xml version="1.0" encoding="utf-8"?>
<p:tagLst xmlns:p="http://schemas.openxmlformats.org/presentationml/2006/main">
  <p:tag name="AS_UNIQUEID" val="1998"/>
</p:tagLst>
</file>

<file path=ppt/tags/tag67.xml><?xml version="1.0" encoding="utf-8"?>
<p:tagLst xmlns:p="http://schemas.openxmlformats.org/presentationml/2006/main">
  <p:tag name="AS_UNIQUEID" val="1999"/>
</p:tagLst>
</file>

<file path=ppt/tags/tag68.xml><?xml version="1.0" encoding="utf-8"?>
<p:tagLst xmlns:p="http://schemas.openxmlformats.org/presentationml/2006/main">
  <p:tag name="AS_UNIQUEID" val="2000"/>
</p:tagLst>
</file>

<file path=ppt/tags/tag69.xml><?xml version="1.0" encoding="utf-8"?>
<p:tagLst xmlns:p="http://schemas.openxmlformats.org/presentationml/2006/main">
  <p:tag name="AS_UNIQUEID" val="2001"/>
</p:tagLst>
</file>

<file path=ppt/tags/tag70.xml><?xml version="1.0" encoding="utf-8"?>
<p:tagLst xmlns:p="http://schemas.openxmlformats.org/presentationml/2006/main">
  <p:tag name="AS_UNIQUEID" val="2002"/>
</p:tagLst>
</file>

<file path=ppt/tags/tag71.xml><?xml version="1.0" encoding="utf-8"?>
<p:tagLst xmlns:p="http://schemas.openxmlformats.org/presentationml/2006/main">
  <p:tag name="AS_UNIQUEID" val="2003"/>
</p:tagLst>
</file>

<file path=ppt/tags/tag72.xml><?xml version="1.0" encoding="utf-8"?>
<p:tagLst xmlns:p="http://schemas.openxmlformats.org/presentationml/2006/main">
  <p:tag name="AS_UNIQUEID" val="2004"/>
</p:tagLst>
</file>

<file path=ppt/tags/tag73.xml><?xml version="1.0" encoding="utf-8"?>
<p:tagLst xmlns:p="http://schemas.openxmlformats.org/presentationml/2006/main">
  <p:tag name="AS_UNIQUEID" val="2005"/>
</p:tagLst>
</file>

<file path=ppt/tags/tag74.xml><?xml version="1.0" encoding="utf-8"?>
<p:tagLst xmlns:p="http://schemas.openxmlformats.org/presentationml/2006/main">
  <p:tag name="AS_UNIQUEID" val="2006"/>
</p:tagLst>
</file>

<file path=ppt/tags/tag75.xml><?xml version="1.0" encoding="utf-8"?>
<p:tagLst xmlns:p="http://schemas.openxmlformats.org/presentationml/2006/main">
  <p:tag name="AS_UNIQUEID" val="2007"/>
</p:tagLst>
</file>

<file path=ppt/tags/tag76.xml><?xml version="1.0" encoding="utf-8"?>
<p:tagLst xmlns:p="http://schemas.openxmlformats.org/presentationml/2006/main">
  <p:tag name="AS_UNIQUEID" val="1155"/>
</p:tagLst>
</file>

<file path=ppt/tags/tag77.xml><?xml version="1.0" encoding="utf-8"?>
<p:tagLst xmlns:p="http://schemas.openxmlformats.org/presentationml/2006/main">
  <p:tag name="AS_UNIQUEID" val="264"/>
</p:tagLst>
</file>

<file path=ppt/tags/tag78.xml><?xml version="1.0" encoding="utf-8"?>
<p:tagLst xmlns:p="http://schemas.openxmlformats.org/presentationml/2006/main">
  <p:tag name="AS_UNIQUEID" val="265"/>
</p:tagLst>
</file>

<file path=ppt/tags/tag79.xml><?xml version="1.0" encoding="utf-8"?>
<p:tagLst xmlns:p="http://schemas.openxmlformats.org/presentationml/2006/main">
  <p:tag name="AS_UNIQUEID" val="266"/>
</p:tagLst>
</file>

<file path=ppt/tags/tag80.xml><?xml version="1.0" encoding="utf-8"?>
<p:tagLst xmlns:p="http://schemas.openxmlformats.org/presentationml/2006/main">
  <p:tag name="AS_UNIQUEID" val="1156"/>
</p:tagLst>
</file>

<file path=ppt/tags/tag81.xml><?xml version="1.0" encoding="utf-8"?>
<p:tagLst xmlns:p="http://schemas.openxmlformats.org/presentationml/2006/main">
  <p:tag name="AS_UNIQUEID" val="264"/>
</p:tagLst>
</file>

<file path=ppt/tags/tag82.xml><?xml version="1.0" encoding="utf-8"?>
<p:tagLst xmlns:p="http://schemas.openxmlformats.org/presentationml/2006/main">
  <p:tag name="AS_UNIQUEID" val="265"/>
</p:tagLst>
</file>

<file path=ppt/tags/tag83.xml><?xml version="1.0" encoding="utf-8"?>
<p:tagLst xmlns:p="http://schemas.openxmlformats.org/presentationml/2006/main">
  <p:tag name="AS_UNIQUEID" val="266"/>
</p:tagLst>
</file>

<file path=ppt/tags/tag84.xml><?xml version="1.0" encoding="utf-8"?>
<p:tagLst xmlns:p="http://schemas.openxmlformats.org/presentationml/2006/main">
  <p:tag name="AS_UNIQUEID" val="1157"/>
</p:tagLst>
</file>

<file path=ppt/tags/tag85.xml><?xml version="1.0" encoding="utf-8"?>
<p:tagLst xmlns:p="http://schemas.openxmlformats.org/presentationml/2006/main">
  <p:tag name="AS_UNIQUEID" val="264"/>
</p:tagLst>
</file>

<file path=ppt/tags/tag86.xml><?xml version="1.0" encoding="utf-8"?>
<p:tagLst xmlns:p="http://schemas.openxmlformats.org/presentationml/2006/main">
  <p:tag name="AS_UNIQUEID" val="265"/>
</p:tagLst>
</file>

<file path=ppt/tags/tag87.xml><?xml version="1.0" encoding="utf-8"?>
<p:tagLst xmlns:p="http://schemas.openxmlformats.org/presentationml/2006/main">
  <p:tag name="AS_UNIQUEID" val="266"/>
</p:tagLst>
</file>

<file path=ppt/tags/tag88.xml><?xml version="1.0" encoding="utf-8"?>
<p:tagLst xmlns:p="http://schemas.openxmlformats.org/presentationml/2006/main">
  <p:tag name="AS_UNIQUEID" val="1158"/>
</p:tagLst>
</file>

<file path=ppt/tags/tag89.xml><?xml version="1.0" encoding="utf-8"?>
<p:tagLst xmlns:p="http://schemas.openxmlformats.org/presentationml/2006/main">
  <p:tag name="AS_UNIQUEID" val="264"/>
</p:tagLst>
</file>

<file path=ppt/tags/tag90.xml><?xml version="1.0" encoding="utf-8"?>
<p:tagLst xmlns:p="http://schemas.openxmlformats.org/presentationml/2006/main">
  <p:tag name="AS_UNIQUEID" val="265"/>
</p:tagLst>
</file>

<file path=ppt/tags/tag91.xml><?xml version="1.0" encoding="utf-8"?>
<p:tagLst xmlns:p="http://schemas.openxmlformats.org/presentationml/2006/main">
  <p:tag name="AS_UNIQUEID" val="266"/>
</p:tagLst>
</file>

<file path=ppt/tags/tag92.xml><?xml version="1.0" encoding="utf-8"?>
<p:tagLst xmlns:p="http://schemas.openxmlformats.org/presentationml/2006/main">
  <p:tag name="AS_UNIQUEID" val="1159"/>
</p:tagLst>
</file>

<file path=ppt/tags/tag93.xml><?xml version="1.0" encoding="utf-8"?>
<p:tagLst xmlns:p="http://schemas.openxmlformats.org/presentationml/2006/main">
  <p:tag name="AS_UNIQUEID" val="264"/>
</p:tagLst>
</file>

<file path=ppt/tags/tag94.xml><?xml version="1.0" encoding="utf-8"?>
<p:tagLst xmlns:p="http://schemas.openxmlformats.org/presentationml/2006/main">
  <p:tag name="AS_UNIQUEID" val="265"/>
</p:tagLst>
</file>

<file path=ppt/tags/tag95.xml><?xml version="1.0" encoding="utf-8"?>
<p:tagLst xmlns:p="http://schemas.openxmlformats.org/presentationml/2006/main">
  <p:tag name="AS_UNIQUEID" val="266"/>
</p:tagLst>
</file>

<file path=ppt/tags/tag96.xml><?xml version="1.0" encoding="utf-8"?>
<p:tagLst xmlns:p="http://schemas.openxmlformats.org/presentationml/2006/main">
  <p:tag name="AS_UNIQUEID" val="1160"/>
</p:tagLst>
</file>

<file path=ppt/tags/tag97.xml><?xml version="1.0" encoding="utf-8"?>
<p:tagLst xmlns:p="http://schemas.openxmlformats.org/presentationml/2006/main">
  <p:tag name="AS_UNIQUEID" val="264"/>
</p:tagLst>
</file>

<file path=ppt/tags/tag98.xml><?xml version="1.0" encoding="utf-8"?>
<p:tagLst xmlns:p="http://schemas.openxmlformats.org/presentationml/2006/main">
  <p:tag name="AS_UNIQUEID" val="265"/>
</p:tagLst>
</file>

<file path=ppt/tags/tag99.xml><?xml version="1.0" encoding="utf-8"?>
<p:tagLst xmlns:p="http://schemas.openxmlformats.org/presentationml/2006/main">
  <p:tag name="AS_UNIQUEID" val="266"/>
</p:tagLst>
</file>

<file path=ppt/tags/tag100.xml><?xml version="1.0" encoding="utf-8"?>
<p:tagLst xmlns:p="http://schemas.openxmlformats.org/presentationml/2006/main">
  <p:tag name="AS_UNIQUEID" val="1161"/>
</p:tagLst>
</file>

<file path=ppt/tags/tag101.xml><?xml version="1.0" encoding="utf-8"?>
<p:tagLst xmlns:p="http://schemas.openxmlformats.org/presentationml/2006/main">
  <p:tag name="AS_UNIQUEID" val="264"/>
</p:tagLst>
</file>

<file path=ppt/tags/tag102.xml><?xml version="1.0" encoding="utf-8"?>
<p:tagLst xmlns:p="http://schemas.openxmlformats.org/presentationml/2006/main">
  <p:tag name="AS_UNIQUEID" val="265"/>
</p:tagLst>
</file>

<file path=ppt/tags/tag103.xml><?xml version="1.0" encoding="utf-8"?>
<p:tagLst xmlns:p="http://schemas.openxmlformats.org/presentationml/2006/main">
  <p:tag name="AS_UNIQUEID" val="266"/>
</p:tagLst>
</file>

<file path=ppt/tags/tag104.xml><?xml version="1.0" encoding="utf-8"?>
<p:tagLst xmlns:p="http://schemas.openxmlformats.org/presentationml/2006/main">
  <p:tag name="AS_UNIQUEID" val="729"/>
</p:tagLst>
</file>

<file path=ppt/tags/tag105.xml><?xml version="1.0" encoding="utf-8"?>
<p:tagLst xmlns:p="http://schemas.openxmlformats.org/presentationml/2006/main">
  <p:tag name="AS_UNIQUEID" val="730"/>
</p:tagLst>
</file>

<file path=ppt/tags/tag106.xml><?xml version="1.0" encoding="utf-8"?>
<p:tagLst xmlns:p="http://schemas.openxmlformats.org/presentationml/2006/main">
  <p:tag name="AS_UNIQUEID" val="1162"/>
</p:tagLst>
</file>

<file path=ppt/tags/tag107.xml><?xml version="1.0" encoding="utf-8"?>
<p:tagLst xmlns:p="http://schemas.openxmlformats.org/presentationml/2006/main">
  <p:tag name="AS_UNIQUEID" val="7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.xml><?xml version="1.0" encoding="utf-8"?>
<p:tagLst xmlns:p="http://schemas.openxmlformats.org/presentationml/2006/main">
  <p:tag name="AS_UNIQUEID" val="7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9.xml><?xml version="1.0" encoding="utf-8"?>
<p:tagLst xmlns:p="http://schemas.openxmlformats.org/presentationml/2006/main">
  <p:tag name="AS_UNIQUEID" val="7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0.xml><?xml version="1.0" encoding="utf-8"?>
<p:tagLst xmlns:p="http://schemas.openxmlformats.org/presentationml/2006/main">
  <p:tag name="AS_UNIQUEID" val="7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AS_UNIQUEID" val="7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AS_UNIQUEID" val="7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3.xml><?xml version="1.0" encoding="utf-8"?>
<p:tagLst xmlns:p="http://schemas.openxmlformats.org/presentationml/2006/main">
  <p:tag name="AS_UNIQUEID" val="7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4.xml><?xml version="1.0" encoding="utf-8"?>
<p:tagLst xmlns:p="http://schemas.openxmlformats.org/presentationml/2006/main">
  <p:tag name="AS_UNIQUEID" val="73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5.xml><?xml version="1.0" encoding="utf-8"?>
<p:tagLst xmlns:p="http://schemas.openxmlformats.org/presentationml/2006/main">
  <p:tag name="AS_UNIQUEID" val="7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6.xml><?xml version="1.0" encoding="utf-8"?>
<p:tagLst xmlns:p="http://schemas.openxmlformats.org/presentationml/2006/main">
  <p:tag name="AS_UNIQUEID" val="741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5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"/>
  <p:tag name="KSO_WM_UNIT_TYPE" val="a"/>
  <p:tag name="KSO_WM_UNIT_VALUE" val="9"/>
</p:tagLst>
</file>

<file path=ppt/tags/tag117.xml><?xml version="1.0" encoding="utf-8"?>
<p:tagLst xmlns:p="http://schemas.openxmlformats.org/presentationml/2006/main">
  <p:tag name="AS_UNIQUEID" val="1163"/>
</p:tagLst>
</file>

<file path=ppt/tags/tag118.xml><?xml version="1.0" encoding="utf-8"?>
<p:tagLst xmlns:p="http://schemas.openxmlformats.org/presentationml/2006/main">
  <p:tag name="AS_UNIQUEID" val="1164"/>
</p:tagLst>
</file>

<file path=ppt/tags/tag119.xml><?xml version="1.0" encoding="utf-8"?>
<p:tagLst xmlns:p="http://schemas.openxmlformats.org/presentationml/2006/main">
  <p:tag name="AS_UNIQUEID" val="1165"/>
</p:tagLst>
</file>

<file path=ppt/tags/tag120.xml><?xml version="1.0" encoding="utf-8"?>
<p:tagLst xmlns:p="http://schemas.openxmlformats.org/presentationml/2006/main">
  <p:tag name="AS_UNIQUEID" val="1166"/>
</p:tagLst>
</file>

<file path=ppt/tags/tag121.xml><?xml version="1.0" encoding="utf-8"?>
<p:tagLst xmlns:p="http://schemas.openxmlformats.org/presentationml/2006/main">
  <p:tag name="AS_UNIQUEID" val="1167"/>
</p:tagLst>
</file>

<file path=ppt/tags/tag122.xml><?xml version="1.0" encoding="utf-8"?>
<p:tagLst xmlns:p="http://schemas.openxmlformats.org/presentationml/2006/main">
  <p:tag name="AS_UNIQUEID" val="1168"/>
</p:tagLst>
</file>

<file path=ppt/tags/tag123.xml><?xml version="1.0" encoding="utf-8"?>
<p:tagLst xmlns:p="http://schemas.openxmlformats.org/presentationml/2006/main">
  <p:tag name="AS_UNIQUEID" val="1169"/>
</p:tagLst>
</file>

<file path=ppt/tags/tag124.xml><?xml version="1.0" encoding="utf-8"?>
<p:tagLst xmlns:p="http://schemas.openxmlformats.org/presentationml/2006/main">
  <p:tag name="AS_UNIQUEID" val="1170"/>
</p:tagLst>
</file>

<file path=ppt/tags/tag125.xml><?xml version="1.0" encoding="utf-8"?>
<p:tagLst xmlns:p="http://schemas.openxmlformats.org/presentationml/2006/main">
  <p:tag name="AS_UNIQUEID" val="1171"/>
</p:tagLst>
</file>

<file path=ppt/tags/tag126.xml><?xml version="1.0" encoding="utf-8"?>
<p:tagLst xmlns:p="http://schemas.openxmlformats.org/presentationml/2006/main">
  <p:tag name="AS_UNIQUEID" val="1172"/>
</p:tagLst>
</file>

<file path=ppt/tags/tag127.xml><?xml version="1.0" encoding="utf-8"?>
<p:tagLst xmlns:p="http://schemas.openxmlformats.org/presentationml/2006/main">
  <p:tag name="AS_UNIQUEID" val="1173"/>
</p:tagLst>
</file>

<file path=ppt/tags/tag128.xml><?xml version="1.0" encoding="utf-8"?>
<p:tagLst xmlns:p="http://schemas.openxmlformats.org/presentationml/2006/main">
  <p:tag name="AS_UNIQUEID" val="1174"/>
</p:tagLst>
</file>

<file path=ppt/tags/tag129.xml><?xml version="1.0" encoding="utf-8"?>
<p:tagLst xmlns:p="http://schemas.openxmlformats.org/presentationml/2006/main">
  <p:tag name="AS_UNIQUEID" val="1175"/>
</p:tagLst>
</file>

<file path=ppt/tags/tag130.xml><?xml version="1.0" encoding="utf-8"?>
<p:tagLst xmlns:p="http://schemas.openxmlformats.org/presentationml/2006/main">
  <p:tag name="AS_UNIQUEID" val="1176"/>
</p:tagLst>
</file>

<file path=ppt/tags/tag131.xml><?xml version="1.0" encoding="utf-8"?>
<p:tagLst xmlns:p="http://schemas.openxmlformats.org/presentationml/2006/main">
  <p:tag name="AS_UNIQUEID" val="1177"/>
</p:tagLst>
</file>

<file path=ppt/tags/tag132.xml><?xml version="1.0" encoding="utf-8"?>
<p:tagLst xmlns:p="http://schemas.openxmlformats.org/presentationml/2006/main">
  <p:tag name="AS_UNIQUEID" val="1178"/>
</p:tagLst>
</file>

<file path=ppt/tags/tag133.xml><?xml version="1.0" encoding="utf-8"?>
<p:tagLst xmlns:p="http://schemas.openxmlformats.org/presentationml/2006/main">
  <p:tag name="AS_UNIQUEID" val="1179"/>
</p:tagLst>
</file>

<file path=ppt/tags/tag134.xml><?xml version="1.0" encoding="utf-8"?>
<p:tagLst xmlns:p="http://schemas.openxmlformats.org/presentationml/2006/main">
  <p:tag name="AS_UNIQUEID" val="1180"/>
</p:tagLst>
</file>

<file path=ppt/tags/tag135.xml><?xml version="1.0" encoding="utf-8"?>
<p:tagLst xmlns:p="http://schemas.openxmlformats.org/presentationml/2006/main">
  <p:tag name="AS_UNIQUEID" val="1181"/>
</p:tagLst>
</file>

<file path=ppt/tags/tag136.xml><?xml version="1.0" encoding="utf-8"?>
<p:tagLst xmlns:p="http://schemas.openxmlformats.org/presentationml/2006/main">
  <p:tag name="AS_UNIQUEID" val="1182"/>
</p:tagLst>
</file>

<file path=ppt/tags/tag137.xml><?xml version="1.0" encoding="utf-8"?>
<p:tagLst xmlns:p="http://schemas.openxmlformats.org/presentationml/2006/main">
  <p:tag name="AS_UNIQUEID" val="1183"/>
</p:tagLst>
</file>

<file path=ppt/tags/tag138.xml><?xml version="1.0" encoding="utf-8"?>
<p:tagLst xmlns:p="http://schemas.openxmlformats.org/presentationml/2006/main">
  <p:tag name="AS_UNIQUEID" val="1184"/>
</p:tagLst>
</file>

<file path=ppt/tags/tag139.xml><?xml version="1.0" encoding="utf-8"?>
<p:tagLst xmlns:p="http://schemas.openxmlformats.org/presentationml/2006/main">
  <p:tag name="AS_UNIQUEID" val="1185"/>
</p:tagLst>
</file>

<file path=ppt/tags/tag140.xml><?xml version="1.0" encoding="utf-8"?>
<p:tagLst xmlns:p="http://schemas.openxmlformats.org/presentationml/2006/main">
  <p:tag name="AS_UNIQUEID" val="1186"/>
</p:tagLst>
</file>

<file path=ppt/tags/tag141.xml><?xml version="1.0" encoding="utf-8"?>
<p:tagLst xmlns:p="http://schemas.openxmlformats.org/presentationml/2006/main">
  <p:tag name="AS_UNIQUEID" val="1187"/>
</p:tagLst>
</file>

<file path=ppt/tags/tag142.xml><?xml version="1.0" encoding="utf-8"?>
<p:tagLst xmlns:p="http://schemas.openxmlformats.org/presentationml/2006/main">
  <p:tag name="AS_UNIQUEID" val="1188"/>
</p:tagLst>
</file>

<file path=ppt/tags/tag143.xml><?xml version="1.0" encoding="utf-8"?>
<p:tagLst xmlns:p="http://schemas.openxmlformats.org/presentationml/2006/main">
  <p:tag name="AS_UNIQUEID" val="1189"/>
</p:tagLst>
</file>

<file path=ppt/tags/tag144.xml><?xml version="1.0" encoding="utf-8"?>
<p:tagLst xmlns:p="http://schemas.openxmlformats.org/presentationml/2006/main">
  <p:tag name="AS_UNIQUEID" val="1190"/>
</p:tagLst>
</file>

<file path=ppt/tags/tag145.xml><?xml version="1.0" encoding="utf-8"?>
<p:tagLst xmlns:p="http://schemas.openxmlformats.org/presentationml/2006/main">
  <p:tag name="AS_UNIQUEID" val="1191"/>
</p:tagLst>
</file>

<file path=ppt/tags/tag146.xml><?xml version="1.0" encoding="utf-8"?>
<p:tagLst xmlns:p="http://schemas.openxmlformats.org/presentationml/2006/main">
  <p:tag name="AS_UNIQUEID" val="1192"/>
</p:tagLst>
</file>

<file path=ppt/tags/tag147.xml><?xml version="1.0" encoding="utf-8"?>
<p:tagLst xmlns:p="http://schemas.openxmlformats.org/presentationml/2006/main">
  <p:tag name="AS_UNIQUEID" val="1193"/>
</p:tagLst>
</file>

<file path=ppt/tags/tag148.xml><?xml version="1.0" encoding="utf-8"?>
<p:tagLst xmlns:p="http://schemas.openxmlformats.org/presentationml/2006/main">
  <p:tag name="AS_UNIQUEID" val="1194"/>
</p:tagLst>
</file>

<file path=ppt/tags/tag149.xml><?xml version="1.0" encoding="utf-8"?>
<p:tagLst xmlns:p="http://schemas.openxmlformats.org/presentationml/2006/main">
  <p:tag name="AS_UNIQUEID" val="1195"/>
</p:tagLst>
</file>

<file path=ppt/tags/tag150.xml><?xml version="1.0" encoding="utf-8"?>
<p:tagLst xmlns:p="http://schemas.openxmlformats.org/presentationml/2006/main">
  <p:tag name="AS_UNIQUEID" val="1196"/>
</p:tagLst>
</file>

<file path=ppt/tags/tag151.xml><?xml version="1.0" encoding="utf-8"?>
<p:tagLst xmlns:p="http://schemas.openxmlformats.org/presentationml/2006/main">
  <p:tag name="AS_UNIQUEID" val="1197"/>
</p:tagLst>
</file>

<file path=ppt/tags/tag152.xml><?xml version="1.0" encoding="utf-8"?>
<p:tagLst xmlns:p="http://schemas.openxmlformats.org/presentationml/2006/main">
  <p:tag name="AS_UNIQUEID" val="1198"/>
</p:tagLst>
</file>

<file path=ppt/tags/tag153.xml><?xml version="1.0" encoding="utf-8"?>
<p:tagLst xmlns:p="http://schemas.openxmlformats.org/presentationml/2006/main">
  <p:tag name="AS_UNIQUEID" val="1199"/>
</p:tagLst>
</file>

<file path=ppt/tags/tag154.xml><?xml version="1.0" encoding="utf-8"?>
<p:tagLst xmlns:p="http://schemas.openxmlformats.org/presentationml/2006/main">
  <p:tag name="AS_UNIQUEID" val="1200"/>
</p:tagLst>
</file>

<file path=ppt/tags/tag155.xml><?xml version="1.0" encoding="utf-8"?>
<p:tagLst xmlns:p="http://schemas.openxmlformats.org/presentationml/2006/main">
  <p:tag name="AS_UNIQUEID" val="1201"/>
</p:tagLst>
</file>

<file path=ppt/tags/tag156.xml><?xml version="1.0" encoding="utf-8"?>
<p:tagLst xmlns:p="http://schemas.openxmlformats.org/presentationml/2006/main">
  <p:tag name="AS_UNIQUEID" val="1202"/>
</p:tagLst>
</file>

<file path=ppt/tags/tag157.xml><?xml version="1.0" encoding="utf-8"?>
<p:tagLst xmlns:p="http://schemas.openxmlformats.org/presentationml/2006/main">
  <p:tag name="AS_UNIQUEID" val="1203"/>
</p:tagLst>
</file>

<file path=ppt/tags/tag158.xml><?xml version="1.0" encoding="utf-8"?>
<p:tagLst xmlns:p="http://schemas.openxmlformats.org/presentationml/2006/main">
  <p:tag name="AS_UNIQUEID" val="1204"/>
</p:tagLst>
</file>

<file path=ppt/tags/tag159.xml><?xml version="1.0" encoding="utf-8"?>
<p:tagLst xmlns:p="http://schemas.openxmlformats.org/presentationml/2006/main">
  <p:tag name="AS_UNIQUEID" val="1205"/>
</p:tagLst>
</file>

<file path=ppt/tags/tag160.xml><?xml version="1.0" encoding="utf-8"?>
<p:tagLst xmlns:p="http://schemas.openxmlformats.org/presentationml/2006/main">
  <p:tag name="AS_UNIQUEID" val="1206"/>
</p:tagLst>
</file>

<file path=ppt/tags/tag161.xml><?xml version="1.0" encoding="utf-8"?>
<p:tagLst xmlns:p="http://schemas.openxmlformats.org/presentationml/2006/main">
  <p:tag name="AS_UNIQUEID" val="1207"/>
</p:tagLst>
</file>

<file path=ppt/tags/tag162.xml><?xml version="1.0" encoding="utf-8"?>
<p:tagLst xmlns:p="http://schemas.openxmlformats.org/presentationml/2006/main">
  <p:tag name="AS_UNIQUEID" val="1208"/>
</p:tagLst>
</file>

<file path=ppt/tags/tag163.xml><?xml version="1.0" encoding="utf-8"?>
<p:tagLst xmlns:p="http://schemas.openxmlformats.org/presentationml/2006/main">
  <p:tag name="AS_UNIQUEID" val="1209"/>
</p:tagLst>
</file>

<file path=ppt/tags/tag164.xml><?xml version="1.0" encoding="utf-8"?>
<p:tagLst xmlns:p="http://schemas.openxmlformats.org/presentationml/2006/main">
  <p:tag name="AS_UNIQUEID" val="1210"/>
</p:tagLst>
</file>

<file path=ppt/tags/tag165.xml><?xml version="1.0" encoding="utf-8"?>
<p:tagLst xmlns:p="http://schemas.openxmlformats.org/presentationml/2006/main">
  <p:tag name="AS_UNIQUEID" val="1211"/>
</p:tagLst>
</file>

<file path=ppt/tags/tag166.xml><?xml version="1.0" encoding="utf-8"?>
<p:tagLst xmlns:p="http://schemas.openxmlformats.org/presentationml/2006/main">
  <p:tag name="AS_UNIQUEID" val="1212"/>
</p:tagLst>
</file>

<file path=ppt/tags/tag167.xml><?xml version="1.0" encoding="utf-8"?>
<p:tagLst xmlns:p="http://schemas.openxmlformats.org/presentationml/2006/main">
  <p:tag name="AS_UNIQUEID" val="1213"/>
</p:tagLst>
</file>

<file path=ppt/tags/tag168.xml><?xml version="1.0" encoding="utf-8"?>
<p:tagLst xmlns:p="http://schemas.openxmlformats.org/presentationml/2006/main">
  <p:tag name="AS_UNIQUEID" val="1214"/>
</p:tagLst>
</file>

<file path=ppt/tags/tag169.xml><?xml version="1.0" encoding="utf-8"?>
<p:tagLst xmlns:p="http://schemas.openxmlformats.org/presentationml/2006/main">
  <p:tag name="AS_UNIQUEID" val="1215"/>
</p:tagLst>
</file>

<file path=ppt/tags/tag170.xml><?xml version="1.0" encoding="utf-8"?>
<p:tagLst xmlns:p="http://schemas.openxmlformats.org/presentationml/2006/main">
  <p:tag name="AS_UNIQUEID" val="1216"/>
</p:tagLst>
</file>

<file path=ppt/tags/tag171.xml><?xml version="1.0" encoding="utf-8"?>
<p:tagLst xmlns:p="http://schemas.openxmlformats.org/presentationml/2006/main">
  <p:tag name="AS_UNIQUEID" val="1217"/>
</p:tagLst>
</file>

<file path=ppt/tags/tag172.xml><?xml version="1.0" encoding="utf-8"?>
<p:tagLst xmlns:p="http://schemas.openxmlformats.org/presentationml/2006/main">
  <p:tag name="AS_UNIQUEID" val="1218"/>
</p:tagLst>
</file>

<file path=ppt/tags/tag173.xml><?xml version="1.0" encoding="utf-8"?>
<p:tagLst xmlns:p="http://schemas.openxmlformats.org/presentationml/2006/main">
  <p:tag name="AS_UNIQUEID" val="1219"/>
</p:tagLst>
</file>

<file path=ppt/tags/tag174.xml><?xml version="1.0" encoding="utf-8"?>
<p:tagLst xmlns:p="http://schemas.openxmlformats.org/presentationml/2006/main">
  <p:tag name="AS_UNIQUEID" val="1220"/>
</p:tagLst>
</file>

<file path=ppt/tags/tag175.xml><?xml version="1.0" encoding="utf-8"?>
<p:tagLst xmlns:p="http://schemas.openxmlformats.org/presentationml/2006/main">
  <p:tag name="AS_UNIQUEID" val="1221"/>
</p:tagLst>
</file>

<file path=ppt/tags/tag176.xml><?xml version="1.0" encoding="utf-8"?>
<p:tagLst xmlns:p="http://schemas.openxmlformats.org/presentationml/2006/main">
  <p:tag name="AS_UNIQUEID" val="1222"/>
</p:tagLst>
</file>

<file path=ppt/tags/tag177.xml><?xml version="1.0" encoding="utf-8"?>
<p:tagLst xmlns:p="http://schemas.openxmlformats.org/presentationml/2006/main">
  <p:tag name="AS_UNIQUEID" val="1223"/>
</p:tagLst>
</file>

<file path=ppt/tags/tag178.xml><?xml version="1.0" encoding="utf-8"?>
<p:tagLst xmlns:p="http://schemas.openxmlformats.org/presentationml/2006/main">
  <p:tag name="AS_UNIQUEID" val="1224"/>
</p:tagLst>
</file>

<file path=ppt/tags/tag179.xml><?xml version="1.0" encoding="utf-8"?>
<p:tagLst xmlns:p="http://schemas.openxmlformats.org/presentationml/2006/main">
  <p:tag name="AS_UNIQUEID" val="1225"/>
</p:tagLst>
</file>

<file path=ppt/tags/tag180.xml><?xml version="1.0" encoding="utf-8"?>
<p:tagLst xmlns:p="http://schemas.openxmlformats.org/presentationml/2006/main">
  <p:tag name="AS_UNIQUEID" val="1226"/>
</p:tagLst>
</file>

<file path=ppt/tags/tag181.xml><?xml version="1.0" encoding="utf-8"?>
<p:tagLst xmlns:p="http://schemas.openxmlformats.org/presentationml/2006/main">
  <p:tag name="AS_UNIQUEID" val="1227"/>
</p:tagLst>
</file>

<file path=ppt/tags/tag182.xml><?xml version="1.0" encoding="utf-8"?>
<p:tagLst xmlns:p="http://schemas.openxmlformats.org/presentationml/2006/main">
  <p:tag name="AS_UNIQUEID" val="1228"/>
</p:tagLst>
</file>

<file path=ppt/tags/tag183.xml><?xml version="1.0" encoding="utf-8"?>
<p:tagLst xmlns:p="http://schemas.openxmlformats.org/presentationml/2006/main">
  <p:tag name="AS_UNIQUEID" val="1229"/>
</p:tagLst>
</file>

<file path=ppt/tags/tag184.xml><?xml version="1.0" encoding="utf-8"?>
<p:tagLst xmlns:p="http://schemas.openxmlformats.org/presentationml/2006/main">
  <p:tag name="AS_UNIQUEID" val="1230"/>
</p:tagLst>
</file>

<file path=ppt/tags/tag185.xml><?xml version="1.0" encoding="utf-8"?>
<p:tagLst xmlns:p="http://schemas.openxmlformats.org/presentationml/2006/main">
  <p:tag name="AS_UNIQUEID" val="1231"/>
</p:tagLst>
</file>

<file path=ppt/tags/tag186.xml><?xml version="1.0" encoding="utf-8"?>
<p:tagLst xmlns:p="http://schemas.openxmlformats.org/presentationml/2006/main">
  <p:tag name="AS_UNIQUEID" val="1232"/>
</p:tagLst>
</file>

<file path=ppt/tags/tag187.xml><?xml version="1.0" encoding="utf-8"?>
<p:tagLst xmlns:p="http://schemas.openxmlformats.org/presentationml/2006/main">
  <p:tag name="AS_UNIQUEID" val="68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188.xml><?xml version="1.0" encoding="utf-8"?>
<p:tagLst xmlns:p="http://schemas.openxmlformats.org/presentationml/2006/main">
  <p:tag name="AS_UNIQUEID" val="6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189.xml><?xml version="1.0" encoding="utf-8"?>
<p:tagLst xmlns:p="http://schemas.openxmlformats.org/presentationml/2006/main">
  <p:tag name="AS_UNIQUEID" val="6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0.xml><?xml version="1.0" encoding="utf-8"?>
<p:tagLst xmlns:p="http://schemas.openxmlformats.org/presentationml/2006/main">
  <p:tag name="AS_UNIQUEID" val="6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1.xml><?xml version="1.0" encoding="utf-8"?>
<p:tagLst xmlns:p="http://schemas.openxmlformats.org/presentationml/2006/main">
  <p:tag name="AS_UNIQUEID" val="6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2.xml><?xml version="1.0" encoding="utf-8"?>
<p:tagLst xmlns:p="http://schemas.openxmlformats.org/presentationml/2006/main">
  <p:tag name="AS_UNIQUEID" val="6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3.xml><?xml version="1.0" encoding="utf-8"?>
<p:tagLst xmlns:p="http://schemas.openxmlformats.org/presentationml/2006/main">
  <p:tag name="AS_UNIQUEID" val="7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AS_UNIQUEID" val="1233"/>
</p:tagLst>
</file>

<file path=ppt/tags/tag195.xml><?xml version="1.0" encoding="utf-8"?>
<p:tagLst xmlns:p="http://schemas.openxmlformats.org/presentationml/2006/main">
  <p:tag name="AS_UNIQUEID" val="693"/>
</p:tagLst>
</file>

<file path=ppt/tags/tag196.xml><?xml version="1.0" encoding="utf-8"?>
<p:tagLst xmlns:p="http://schemas.openxmlformats.org/presentationml/2006/main">
  <p:tag name="AS_UNIQUEID" val="694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1_1"/>
  <p:tag name="KSO_WM_UNIT_INDEX" val="1_1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197.xml><?xml version="1.0" encoding="utf-8"?>
<p:tagLst xmlns:p="http://schemas.openxmlformats.org/presentationml/2006/main">
  <p:tag name="AS_UNIQUEID" val="695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1_2"/>
  <p:tag name="KSO_WM_UNIT_INDEX" val="1_1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198.xml><?xml version="1.0" encoding="utf-8"?>
<p:tagLst xmlns:p="http://schemas.openxmlformats.org/presentationml/2006/main">
  <p:tag name="AS_UNIQUEID" val="696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1_3"/>
  <p:tag name="KSO_WM_UNIT_INDEX" val="1_1_3"/>
  <p:tag name="KSO_WM_UNIT_LAYERLEVEL" val="1_1_1"/>
  <p:tag name="KSO_WM_UNIT_TYPE" val="l_h_i"/>
  <p:tag name="KSO_WM_UNIT_USESOURCEFORMAT_APPLY" val="1"/>
</p:tagLst>
</file>

<file path=ppt/tags/tag199.xml><?xml version="1.0" encoding="utf-8"?>
<p:tagLst xmlns:p="http://schemas.openxmlformats.org/presentationml/2006/main">
  <p:tag name="AS_UNIQUEID" val="697"/>
</p:tagLst>
</file>

<file path=ppt/tags/tag200.xml><?xml version="1.0" encoding="utf-8"?>
<p:tagLst xmlns:p="http://schemas.openxmlformats.org/presentationml/2006/main">
  <p:tag name="AS_UNIQUEID" val="698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2_1"/>
  <p:tag name="KSO_WM_UNIT_INDEX" val="1_2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201.xml><?xml version="1.0" encoding="utf-8"?>
<p:tagLst xmlns:p="http://schemas.openxmlformats.org/presentationml/2006/main">
  <p:tag name="AS_UNIQUEID" val="699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2_2"/>
  <p:tag name="KSO_WM_UNIT_INDEX" val="1_2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202.xml><?xml version="1.0" encoding="utf-8"?>
<p:tagLst xmlns:p="http://schemas.openxmlformats.org/presentationml/2006/main">
  <p:tag name="AS_UNIQUEID" val="700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2_3"/>
  <p:tag name="KSO_WM_UNIT_INDEX" val="1_2_3"/>
  <p:tag name="KSO_WM_UNIT_LAYERLEVEL" val="1_1_1"/>
  <p:tag name="KSO_WM_UNIT_TYPE" val="l_h_i"/>
  <p:tag name="KSO_WM_UNIT_USESOURCEFORMAT_APPLY" val="1"/>
</p:tagLst>
</file>

<file path=ppt/tags/tag203.xml><?xml version="1.0" encoding="utf-8"?>
<p:tagLst xmlns:p="http://schemas.openxmlformats.org/presentationml/2006/main">
  <p:tag name="AS_UNIQUEID" val="701"/>
</p:tagLst>
</file>

<file path=ppt/tags/tag204.xml><?xml version="1.0" encoding="utf-8"?>
<p:tagLst xmlns:p="http://schemas.openxmlformats.org/presentationml/2006/main">
  <p:tag name="AS_UNIQUEID" val="702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3_1"/>
  <p:tag name="KSO_WM_UNIT_INDEX" val="1_3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205.xml><?xml version="1.0" encoding="utf-8"?>
<p:tagLst xmlns:p="http://schemas.openxmlformats.org/presentationml/2006/main">
  <p:tag name="AS_UNIQUEID" val="703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3_2"/>
  <p:tag name="KSO_WM_UNIT_INDEX" val="1_3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206.xml><?xml version="1.0" encoding="utf-8"?>
<p:tagLst xmlns:p="http://schemas.openxmlformats.org/presentationml/2006/main">
  <p:tag name="AS_UNIQUEID" val="704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3_3"/>
  <p:tag name="KSO_WM_UNIT_INDEX" val="1_3_3"/>
  <p:tag name="KSO_WM_UNIT_LAYERLEVEL" val="1_1_1"/>
  <p:tag name="KSO_WM_UNIT_TYPE" val="l_h_i"/>
  <p:tag name="KSO_WM_UNIT_USESOURCEFORMAT_APPLY" val="1"/>
</p:tagLst>
</file>

<file path=ppt/tags/tag207.xml><?xml version="1.0" encoding="utf-8"?>
<p:tagLst xmlns:p="http://schemas.openxmlformats.org/presentationml/2006/main">
  <p:tag name="AS_UNIQUEID" val="705"/>
</p:tagLst>
</file>

<file path=ppt/tags/tag208.xml><?xml version="1.0" encoding="utf-8"?>
<p:tagLst xmlns:p="http://schemas.openxmlformats.org/presentationml/2006/main">
  <p:tag name="AS_UNIQUEID" val="706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i*2"/>
  <p:tag name="KSO_WM_UNIT_INDEX" val="2"/>
  <p:tag name="KSO_WM_UNIT_LAYERLEVEL" val="1"/>
  <p:tag name="KSO_WM_UNIT_TEXT_FILL_FORE_SCHEMECOLOR_INDEX" val="5"/>
  <p:tag name="KSO_WM_UNIT_TEXT_FILL_TYPE" val="1"/>
  <p:tag name="KSO_WM_UNIT_TYPE" val="i"/>
  <p:tag name="KSO_WM_UNIT_USESOURCEFORMAT_APPLY" val="1"/>
</p:tagLst>
</file>

<file path=ppt/tags/tag209.xml><?xml version="1.0" encoding="utf-8"?>
<p:tagLst xmlns:p="http://schemas.openxmlformats.org/presentationml/2006/main">
  <p:tag name="AS_UNIQUEID" val="707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i*3"/>
  <p:tag name="KSO_WM_UNIT_INDEX" val="3"/>
  <p:tag name="KSO_WM_UNIT_LAYERLEVEL" val="1"/>
  <p:tag name="KSO_WM_UNIT_TYPE" val="i"/>
  <p:tag name="KSO_WM_UNIT_USESOURCEFORMAT_APPLY" val="1"/>
</p:tagLst>
</file>

<file path=ppt/tags/tag210.xml><?xml version="1.0" encoding="utf-8"?>
<p:tagLst xmlns:p="http://schemas.openxmlformats.org/presentationml/2006/main">
  <p:tag name="AS_UNIQUEID" val="708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1"/>
  <p:tag name="KSO_WM_UNIT_VALUE" val="2"/>
</p:tagLst>
</file>

<file path=ppt/tags/tag211.xml><?xml version="1.0" encoding="utf-8"?>
<p:tagLst xmlns:p="http://schemas.openxmlformats.org/presentationml/2006/main">
  <p:tag name="AS_UNIQUEID" val="1234"/>
</p:tagLst>
</file>

<file path=ppt/tags/tag212.xml><?xml version="1.0" encoding="utf-8"?>
<p:tagLst xmlns:p="http://schemas.openxmlformats.org/presentationml/2006/main">
  <p:tag name="AS_UNIQUEID" val="679"/>
</p:tagLst>
</file>

<file path=ppt/tags/tag213.xml><?xml version="1.0" encoding="utf-8"?>
<p:tagLst xmlns:p="http://schemas.openxmlformats.org/presentationml/2006/main">
  <p:tag name="AS_UNIQUEID" val="680"/>
</p:tagLst>
</file>

<file path=ppt/tags/tag214.xml><?xml version="1.0" encoding="utf-8"?>
<p:tagLst xmlns:p="http://schemas.openxmlformats.org/presentationml/2006/main">
  <p:tag name="AS_UNIQUEID" val="681"/>
  <p:tag name="KSO_WM_UNIT_TEXT_FILL_FORE_SCHEMECOLOR_INDEX" val="14"/>
  <p:tag name="KSO_WM_UNIT_TEXT_FILL_FORE_SCHEMECOLOR_INDEX_BRIGHTNESS" val="0"/>
  <p:tag name="KSO_WM_UNIT_TEXT_FILL_TYPE" val="1"/>
</p:tagLst>
</file>

<file path=ppt/tags/tag215.xml><?xml version="1.0" encoding="utf-8"?>
<p:tagLst xmlns:p="http://schemas.openxmlformats.org/presentationml/2006/main">
  <p:tag name="AS_UNIQUEID" val="682"/>
</p:tagLst>
</file>

<file path=ppt/tags/tag216.xml><?xml version="1.0" encoding="utf-8"?>
<p:tagLst xmlns:p="http://schemas.openxmlformats.org/presentationml/2006/main">
  <p:tag name="AS_UNIQUEID" val="683"/>
</p:tagLst>
</file>

<file path=ppt/tags/tag217.xml><?xml version="1.0" encoding="utf-8"?>
<p:tagLst xmlns:p="http://schemas.openxmlformats.org/presentationml/2006/main">
  <p:tag name="AS_UNIQUEID" val="684"/>
  <p:tag name="KSO_WM_UNIT_TEXT_FILL_FORE_SCHEMECOLOR_INDEX" val="14"/>
  <p:tag name="KSO_WM_UNIT_TEXT_FILL_FORE_SCHEMECOLOR_INDEX_BRIGHTNESS" val="0"/>
  <p:tag name="KSO_WM_UNIT_TEXT_FILL_TYPE" val="1"/>
</p:tagLst>
</file>

<file path=ppt/tags/tag218.xml><?xml version="1.0" encoding="utf-8"?>
<p:tagLst xmlns:p="http://schemas.openxmlformats.org/presentationml/2006/main">
  <p:tag name="AS_UNIQUEID" val="676"/>
</p:tagLst>
</file>

<file path=ppt/tags/tag219.xml><?xml version="1.0" encoding="utf-8"?>
<p:tagLst xmlns:p="http://schemas.openxmlformats.org/presentationml/2006/main">
  <p:tag name="AS_UNIQUEID" val="677"/>
</p:tagLst>
</file>

<file path=ppt/tags/tag220.xml><?xml version="1.0" encoding="utf-8"?>
<p:tagLst xmlns:p="http://schemas.openxmlformats.org/presentationml/2006/main">
  <p:tag name="AS_UNIQUEID" val="678"/>
</p:tagLst>
</file>

<file path=ppt/tags/tag221.xml><?xml version="1.0" encoding="utf-8"?>
<p:tagLst xmlns:p="http://schemas.openxmlformats.org/presentationml/2006/main">
  <p:tag name="AS_UNIQUEID" val="664"/>
</p:tagLst>
</file>

<file path=ppt/tags/tag222.xml><?xml version="1.0" encoding="utf-8"?>
<p:tagLst xmlns:p="http://schemas.openxmlformats.org/presentationml/2006/main">
  <p:tag name="AS_UNIQUEID" val="665"/>
</p:tagLst>
</file>

<file path=ppt/tags/tag223.xml><?xml version="1.0" encoding="utf-8"?>
<p:tagLst xmlns:p="http://schemas.openxmlformats.org/presentationml/2006/main">
  <p:tag name="AS_UNIQUEID" val="666"/>
</p:tagLst>
</file>

<file path=ppt/tags/tag224.xml><?xml version="1.0" encoding="utf-8"?>
<p:tagLst xmlns:p="http://schemas.openxmlformats.org/presentationml/2006/main">
  <p:tag name="AS_UNIQUEID" val="670"/>
  <p:tag name="KSO_WM_UNIT_TEXT_FILL_FORE_SCHEMECOLOR_INDEX" val="13"/>
  <p:tag name="KSO_WM_UNIT_TEXT_FILL_FORE_SCHEMECOLOR_INDEX_BRIGHTNESS" val="0"/>
  <p:tag name="KSO_WM_UNIT_TEXT_FILL_TYPE" val="1"/>
</p:tagLst>
</file>

<file path=ppt/tags/tag225.xml><?xml version="1.0" encoding="utf-8"?>
<p:tagLst xmlns:p="http://schemas.openxmlformats.org/presentationml/2006/main">
  <p:tag name="AS_UNIQUEID" val="675"/>
  <p:tag name="KSO_WM_UNIT_TEXT_FILL_FORE_SCHEMECOLOR_INDEX" val="13"/>
  <p:tag name="KSO_WM_UNIT_TEXT_FILL_FORE_SCHEMECOLOR_INDEX_BRIGHTNESS" val="0"/>
  <p:tag name="KSO_WM_UNIT_TEXT_FILL_TYPE" val="1"/>
  <p:tag name="KSO_WM_UNIT_TEXT_SHADOW_SCHEMECOLOR_INDEX" val="1"/>
  <p:tag name="KSO_WM_UNIT_TEXT_SHADOW_SCHEMECOLOR_INDEX_BRIGHTNESS" val="0"/>
</p:tagLst>
</file>

<file path=ppt/tags/tag226.xml><?xml version="1.0" encoding="utf-8"?>
<p:tagLst xmlns:p="http://schemas.openxmlformats.org/presentationml/2006/main">
  <p:tag name="AS_UNIQUEID" val="710"/>
  <p:tag name="KSO_WM_UNIT_PLACING_PICTURE_USER_VIEWPORT" val="{&quot;height&quot;:4767.499212598425,&quot;width&quot;:4940}"/>
</p:tagLst>
</file>

<file path=ppt/tags/tag227.xml><?xml version="1.0" encoding="utf-8"?>
<p:tagLst xmlns:p="http://schemas.openxmlformats.org/presentationml/2006/main">
  <p:tag name="AS_UNIQUEID" val="711"/>
</p:tagLst>
</file>

<file path=ppt/tags/tag228.xml><?xml version="1.0" encoding="utf-8"?>
<p:tagLst xmlns:p="http://schemas.openxmlformats.org/presentationml/2006/main">
  <p:tag name="AS_UNIQUEID" val="712"/>
</p:tagLst>
</file>

<file path=ppt/tags/tag229.xml><?xml version="1.0" encoding="utf-8"?>
<p:tagLst xmlns:p="http://schemas.openxmlformats.org/presentationml/2006/main">
  <p:tag name="AS_UNIQUEID" val="1235"/>
</p:tagLst>
</file>

<file path=ppt/tags/tag230.xml><?xml version="1.0" encoding="utf-8"?>
<p:tagLst xmlns:p="http://schemas.openxmlformats.org/presentationml/2006/main">
  <p:tag name="AS_UNIQUEID" val="1236"/>
</p:tagLst>
</file>

<file path=ppt/tags/tag231.xml><?xml version="1.0" encoding="utf-8"?>
<p:tagLst xmlns:p="http://schemas.openxmlformats.org/presentationml/2006/main">
  <p:tag name="AS_UNIQUEID" val="1237"/>
</p:tagLst>
</file>

<file path=ppt/tags/tag232.xml><?xml version="1.0" encoding="utf-8"?>
<p:tagLst xmlns:p="http://schemas.openxmlformats.org/presentationml/2006/main">
  <p:tag name="AS_UNIQUEID" val="1238"/>
</p:tagLst>
</file>

<file path=ppt/tags/tag233.xml><?xml version="1.0" encoding="utf-8"?>
<p:tagLst xmlns:p="http://schemas.openxmlformats.org/presentationml/2006/main">
  <p:tag name="AS_UNIQUEID" val="1239"/>
</p:tagLst>
</file>

<file path=ppt/tags/tag234.xml><?xml version="1.0" encoding="utf-8"?>
<p:tagLst xmlns:p="http://schemas.openxmlformats.org/presentationml/2006/main">
  <p:tag name="AS_UNIQUEID" val="1240"/>
</p:tagLst>
</file>

<file path=ppt/tags/tag235.xml><?xml version="1.0" encoding="utf-8"?>
<p:tagLst xmlns:p="http://schemas.openxmlformats.org/presentationml/2006/main">
  <p:tag name="AS_UNIQUEID" val="1241"/>
</p:tagLst>
</file>

<file path=ppt/tags/tag236.xml><?xml version="1.0" encoding="utf-8"?>
<p:tagLst xmlns:p="http://schemas.openxmlformats.org/presentationml/2006/main">
  <p:tag name="AS_UNIQUEID" val="1242"/>
</p:tagLst>
</file>

<file path=ppt/tags/tag237.xml><?xml version="1.0" encoding="utf-8"?>
<p:tagLst xmlns:p="http://schemas.openxmlformats.org/presentationml/2006/main">
  <p:tag name="AS_UNIQUEID" val="1243"/>
</p:tagLst>
</file>

<file path=ppt/tags/tag238.xml><?xml version="1.0" encoding="utf-8"?>
<p:tagLst xmlns:p="http://schemas.openxmlformats.org/presentationml/2006/main">
  <p:tag name="AS_UNIQUEID" val="1244"/>
</p:tagLst>
</file>

<file path=ppt/tags/tag239.xml><?xml version="1.0" encoding="utf-8"?>
<p:tagLst xmlns:p="http://schemas.openxmlformats.org/presentationml/2006/main">
  <p:tag name="AS_UNIQUEID" val="1245"/>
</p:tagLst>
</file>

<file path=ppt/tags/tag240.xml><?xml version="1.0" encoding="utf-8"?>
<p:tagLst xmlns:p="http://schemas.openxmlformats.org/presentationml/2006/main">
  <p:tag name="AS_UNIQUEID" val="1246"/>
</p:tagLst>
</file>

<file path=ppt/tags/tag241.xml><?xml version="1.0" encoding="utf-8"?>
<p:tagLst xmlns:p="http://schemas.openxmlformats.org/presentationml/2006/main">
  <p:tag name="AS_UNIQUEID" val="1247"/>
</p:tagLst>
</file>

<file path=ppt/tags/tag242.xml><?xml version="1.0" encoding="utf-8"?>
<p:tagLst xmlns:p="http://schemas.openxmlformats.org/presentationml/2006/main">
  <p:tag name="AS_UNIQUEID" val="1248"/>
</p:tagLst>
</file>

<file path=ppt/tags/tag243.xml><?xml version="1.0" encoding="utf-8"?>
<p:tagLst xmlns:p="http://schemas.openxmlformats.org/presentationml/2006/main">
  <p:tag name="AS_UNIQUEID" val="1249"/>
</p:tagLst>
</file>

<file path=ppt/tags/tag244.xml><?xml version="1.0" encoding="utf-8"?>
<p:tagLst xmlns:p="http://schemas.openxmlformats.org/presentationml/2006/main">
  <p:tag name="AS_UNIQUEID" val="1250"/>
</p:tagLst>
</file>

<file path=ppt/tags/tag245.xml><?xml version="1.0" encoding="utf-8"?>
<p:tagLst xmlns:p="http://schemas.openxmlformats.org/presentationml/2006/main">
  <p:tag name="AS_UNIQUEID" val="1251"/>
</p:tagLst>
</file>

<file path=ppt/tags/tag246.xml><?xml version="1.0" encoding="utf-8"?>
<p:tagLst xmlns:p="http://schemas.openxmlformats.org/presentationml/2006/main">
  <p:tag name="AS_UNIQUEID" val="1252"/>
</p:tagLst>
</file>

<file path=ppt/tags/tag247.xml><?xml version="1.0" encoding="utf-8"?>
<p:tagLst xmlns:p="http://schemas.openxmlformats.org/presentationml/2006/main">
  <p:tag name="AS_UNIQUEID" val="1253"/>
</p:tagLst>
</file>

<file path=ppt/tags/tag248.xml><?xml version="1.0" encoding="utf-8"?>
<p:tagLst xmlns:p="http://schemas.openxmlformats.org/presentationml/2006/main">
  <p:tag name="AS_UNIQUEID" val="1254"/>
</p:tagLst>
</file>

<file path=ppt/tags/tag249.xml><?xml version="1.0" encoding="utf-8"?>
<p:tagLst xmlns:p="http://schemas.openxmlformats.org/presentationml/2006/main">
  <p:tag name="AS_UNIQUEID" val="1255"/>
</p:tagLst>
</file>

<file path=ppt/tags/tag250.xml><?xml version="1.0" encoding="utf-8"?>
<p:tagLst xmlns:p="http://schemas.openxmlformats.org/presentationml/2006/main">
  <p:tag name="AS_UNIQUEID" val="1256"/>
</p:tagLst>
</file>

<file path=ppt/tags/tag251.xml><?xml version="1.0" encoding="utf-8"?>
<p:tagLst xmlns:p="http://schemas.openxmlformats.org/presentationml/2006/main">
  <p:tag name="AS_UNIQUEID" val="1257"/>
</p:tagLst>
</file>

<file path=ppt/tags/tag252.xml><?xml version="1.0" encoding="utf-8"?>
<p:tagLst xmlns:p="http://schemas.openxmlformats.org/presentationml/2006/main">
  <p:tag name="AS_UNIQUEID" val="1258"/>
</p:tagLst>
</file>

<file path=ppt/tags/tag253.xml><?xml version="1.0" encoding="utf-8"?>
<p:tagLst xmlns:p="http://schemas.openxmlformats.org/presentationml/2006/main">
  <p:tag name="AS_UNIQUEID" val="1259"/>
</p:tagLst>
</file>

<file path=ppt/tags/tag254.xml><?xml version="1.0" encoding="utf-8"?>
<p:tagLst xmlns:p="http://schemas.openxmlformats.org/presentationml/2006/main">
  <p:tag name="AS_UNIQUEID" val="1260"/>
</p:tagLst>
</file>

<file path=ppt/tags/tag255.xml><?xml version="1.0" encoding="utf-8"?>
<p:tagLst xmlns:p="http://schemas.openxmlformats.org/presentationml/2006/main">
  <p:tag name="AS_UNIQUEID" val="1261"/>
</p:tagLst>
</file>

<file path=ppt/tags/tag256.xml><?xml version="1.0" encoding="utf-8"?>
<p:tagLst xmlns:p="http://schemas.openxmlformats.org/presentationml/2006/main">
  <p:tag name="AS_UNIQUEID" val="1262"/>
</p:tagLst>
</file>

<file path=ppt/tags/tag257.xml><?xml version="1.0" encoding="utf-8"?>
<p:tagLst xmlns:p="http://schemas.openxmlformats.org/presentationml/2006/main">
  <p:tag name="AS_UNIQUEID" val="1263"/>
</p:tagLst>
</file>

<file path=ppt/tags/tag258.xml><?xml version="1.0" encoding="utf-8"?>
<p:tagLst xmlns:p="http://schemas.openxmlformats.org/presentationml/2006/main">
  <p:tag name="AS_UNIQUEID" val="1264"/>
</p:tagLst>
</file>

<file path=ppt/tags/tag259.xml><?xml version="1.0" encoding="utf-8"?>
<p:tagLst xmlns:p="http://schemas.openxmlformats.org/presentationml/2006/main">
  <p:tag name="AS_UNIQUEID" val="1265"/>
</p:tagLst>
</file>

<file path=ppt/tags/tag260.xml><?xml version="1.0" encoding="utf-8"?>
<p:tagLst xmlns:p="http://schemas.openxmlformats.org/presentationml/2006/main">
  <p:tag name="AS_UNIQUEID" val="1266"/>
</p:tagLst>
</file>

<file path=ppt/tags/tag261.xml><?xml version="1.0" encoding="utf-8"?>
<p:tagLst xmlns:p="http://schemas.openxmlformats.org/presentationml/2006/main">
  <p:tag name="AS_UNIQUEID" val="1267"/>
</p:tagLst>
</file>

<file path=ppt/tags/tag262.xml><?xml version="1.0" encoding="utf-8"?>
<p:tagLst xmlns:p="http://schemas.openxmlformats.org/presentationml/2006/main">
  <p:tag name="AS_UNIQUEID" val="1268"/>
</p:tagLst>
</file>

<file path=ppt/tags/tag263.xml><?xml version="1.0" encoding="utf-8"?>
<p:tagLst xmlns:p="http://schemas.openxmlformats.org/presentationml/2006/main">
  <p:tag name="AS_UNIQUEID" val="1269"/>
</p:tagLst>
</file>

<file path=ppt/tags/tag264.xml><?xml version="1.0" encoding="utf-8"?>
<p:tagLst xmlns:p="http://schemas.openxmlformats.org/presentationml/2006/main">
  <p:tag name="AS_UNIQUEID" val="1270"/>
</p:tagLst>
</file>

<file path=ppt/tags/tag265.xml><?xml version="1.0" encoding="utf-8"?>
<p:tagLst xmlns:p="http://schemas.openxmlformats.org/presentationml/2006/main">
  <p:tag name="AS_UNIQUEID" val="1271"/>
</p:tagLst>
</file>

<file path=ppt/tags/tag266.xml><?xml version="1.0" encoding="utf-8"?>
<p:tagLst xmlns:p="http://schemas.openxmlformats.org/presentationml/2006/main">
  <p:tag name="AS_UNIQUEID" val="1272"/>
</p:tagLst>
</file>

<file path=ppt/tags/tag267.xml><?xml version="1.0" encoding="utf-8"?>
<p:tagLst xmlns:p="http://schemas.openxmlformats.org/presentationml/2006/main">
  <p:tag name="AS_UNIQUEID" val="1273"/>
</p:tagLst>
</file>

<file path=ppt/tags/tag268.xml><?xml version="1.0" encoding="utf-8"?>
<p:tagLst xmlns:p="http://schemas.openxmlformats.org/presentationml/2006/main">
  <p:tag name="AS_UNIQUEID" val="1274"/>
</p:tagLst>
</file>

<file path=ppt/tags/tag269.xml><?xml version="1.0" encoding="utf-8"?>
<p:tagLst xmlns:p="http://schemas.openxmlformats.org/presentationml/2006/main">
  <p:tag name="AS_UNIQUEID" val="1275"/>
</p:tagLst>
</file>

<file path=ppt/tags/tag270.xml><?xml version="1.0" encoding="utf-8"?>
<p:tagLst xmlns:p="http://schemas.openxmlformats.org/presentationml/2006/main">
  <p:tag name="AS_UNIQUEID" val="1276"/>
</p:tagLst>
</file>

<file path=ppt/tags/tag271.xml><?xml version="1.0" encoding="utf-8"?>
<p:tagLst xmlns:p="http://schemas.openxmlformats.org/presentationml/2006/main">
  <p:tag name="AS_UNIQUEID" val="1277"/>
</p:tagLst>
</file>

<file path=ppt/tags/tag272.xml><?xml version="1.0" encoding="utf-8"?>
<p:tagLst xmlns:p="http://schemas.openxmlformats.org/presentationml/2006/main">
  <p:tag name="AS_UNIQUEID" val="1278"/>
</p:tagLst>
</file>

<file path=ppt/tags/tag273.xml><?xml version="1.0" encoding="utf-8"?>
<p:tagLst xmlns:p="http://schemas.openxmlformats.org/presentationml/2006/main">
  <p:tag name="AS_UNIQUEID" val="1279"/>
</p:tagLst>
</file>

<file path=ppt/tags/tag274.xml><?xml version="1.0" encoding="utf-8"?>
<p:tagLst xmlns:p="http://schemas.openxmlformats.org/presentationml/2006/main">
  <p:tag name="AS_UNIQUEID" val="1280"/>
</p:tagLst>
</file>

<file path=ppt/tags/tag275.xml><?xml version="1.0" encoding="utf-8"?>
<p:tagLst xmlns:p="http://schemas.openxmlformats.org/presentationml/2006/main">
  <p:tag name="AS_UNIQUEID" val="1281"/>
</p:tagLst>
</file>

<file path=ppt/tags/tag276.xml><?xml version="1.0" encoding="utf-8"?>
<p:tagLst xmlns:p="http://schemas.openxmlformats.org/presentationml/2006/main">
  <p:tag name="AS_UNIQUEID" val="1282"/>
</p:tagLst>
</file>

<file path=ppt/tags/tag277.xml><?xml version="1.0" encoding="utf-8"?>
<p:tagLst xmlns:p="http://schemas.openxmlformats.org/presentationml/2006/main">
  <p:tag name="AS_UNIQUEID" val="1283"/>
</p:tagLst>
</file>

<file path=ppt/tags/tag278.xml><?xml version="1.0" encoding="utf-8"?>
<p:tagLst xmlns:p="http://schemas.openxmlformats.org/presentationml/2006/main">
  <p:tag name="AS_UNIQUEID" val="1284"/>
</p:tagLst>
</file>

<file path=ppt/tags/tag279.xml><?xml version="1.0" encoding="utf-8"?>
<p:tagLst xmlns:p="http://schemas.openxmlformats.org/presentationml/2006/main">
  <p:tag name="AS_UNIQUEID" val="1285"/>
</p:tagLst>
</file>

<file path=ppt/tags/tag280.xml><?xml version="1.0" encoding="utf-8"?>
<p:tagLst xmlns:p="http://schemas.openxmlformats.org/presentationml/2006/main">
  <p:tag name="AS_UNIQUEID" val="1286"/>
</p:tagLst>
</file>

<file path=ppt/tags/tag281.xml><?xml version="1.0" encoding="utf-8"?>
<p:tagLst xmlns:p="http://schemas.openxmlformats.org/presentationml/2006/main">
  <p:tag name="AS_UNIQUEID" val="1287"/>
</p:tagLst>
</file>

<file path=ppt/tags/tag282.xml><?xml version="1.0" encoding="utf-8"?>
<p:tagLst xmlns:p="http://schemas.openxmlformats.org/presentationml/2006/main">
  <p:tag name="AS_UNIQUEID" val="1288"/>
</p:tagLst>
</file>

<file path=ppt/tags/tag283.xml><?xml version="1.0" encoding="utf-8"?>
<p:tagLst xmlns:p="http://schemas.openxmlformats.org/presentationml/2006/main">
  <p:tag name="AS_UNIQUEID" val="1289"/>
</p:tagLst>
</file>

<file path=ppt/tags/tag284.xml><?xml version="1.0" encoding="utf-8"?>
<p:tagLst xmlns:p="http://schemas.openxmlformats.org/presentationml/2006/main">
  <p:tag name="AS_UNIQUEID" val="1290"/>
</p:tagLst>
</file>

<file path=ppt/tags/tag285.xml><?xml version="1.0" encoding="utf-8"?>
<p:tagLst xmlns:p="http://schemas.openxmlformats.org/presentationml/2006/main">
  <p:tag name="AS_UNIQUEID" val="1291"/>
</p:tagLst>
</file>

<file path=ppt/tags/tag286.xml><?xml version="1.0" encoding="utf-8"?>
<p:tagLst xmlns:p="http://schemas.openxmlformats.org/presentationml/2006/main">
  <p:tag name="AS_UNIQUEID" val="1292"/>
</p:tagLst>
</file>

<file path=ppt/tags/tag287.xml><?xml version="1.0" encoding="utf-8"?>
<p:tagLst xmlns:p="http://schemas.openxmlformats.org/presentationml/2006/main">
  <p:tag name="AS_UNIQUEID" val="1293"/>
</p:tagLst>
</file>

<file path=ppt/tags/tag288.xml><?xml version="1.0" encoding="utf-8"?>
<p:tagLst xmlns:p="http://schemas.openxmlformats.org/presentationml/2006/main">
  <p:tag name="AS_UNIQUEID" val="1294"/>
</p:tagLst>
</file>

<file path=ppt/tags/tag289.xml><?xml version="1.0" encoding="utf-8"?>
<p:tagLst xmlns:p="http://schemas.openxmlformats.org/presentationml/2006/main">
  <p:tag name="AS_UNIQUEID" val="1295"/>
</p:tagLst>
</file>

<file path=ppt/tags/tag290.xml><?xml version="1.0" encoding="utf-8"?>
<p:tagLst xmlns:p="http://schemas.openxmlformats.org/presentationml/2006/main">
  <p:tag name="AS_UNIQUEID" val="1296"/>
</p:tagLst>
</file>

<file path=ppt/tags/tag291.xml><?xml version="1.0" encoding="utf-8"?>
<p:tagLst xmlns:p="http://schemas.openxmlformats.org/presentationml/2006/main">
  <p:tag name="AS_UNIQUEID" val="1297"/>
</p:tagLst>
</file>

<file path=ppt/tags/tag292.xml><?xml version="1.0" encoding="utf-8"?>
<p:tagLst xmlns:p="http://schemas.openxmlformats.org/presentationml/2006/main">
  <p:tag name="AS_UNIQUEID" val="1298"/>
</p:tagLst>
</file>

<file path=ppt/tags/tag293.xml><?xml version="1.0" encoding="utf-8"?>
<p:tagLst xmlns:p="http://schemas.openxmlformats.org/presentationml/2006/main">
  <p:tag name="AS_UNIQUEID" val="1299"/>
</p:tagLst>
</file>

<file path=ppt/tags/tag294.xml><?xml version="1.0" encoding="utf-8"?>
<p:tagLst xmlns:p="http://schemas.openxmlformats.org/presentationml/2006/main">
  <p:tag name="AS_UNIQUEID" val="1300"/>
</p:tagLst>
</file>

<file path=ppt/tags/tag295.xml><?xml version="1.0" encoding="utf-8"?>
<p:tagLst xmlns:p="http://schemas.openxmlformats.org/presentationml/2006/main">
  <p:tag name="AS_UNIQUEID" val="1301"/>
</p:tagLst>
</file>

<file path=ppt/tags/tag296.xml><?xml version="1.0" encoding="utf-8"?>
<p:tagLst xmlns:p="http://schemas.openxmlformats.org/presentationml/2006/main">
  <p:tag name="AS_UNIQUEID" val="1302"/>
</p:tagLst>
</file>

<file path=ppt/tags/tag297.xml><?xml version="1.0" encoding="utf-8"?>
<p:tagLst xmlns:p="http://schemas.openxmlformats.org/presentationml/2006/main">
  <p:tag name="AS_UNIQUEID" val="1303"/>
</p:tagLst>
</file>

<file path=ppt/tags/tag298.xml><?xml version="1.0" encoding="utf-8"?>
<p:tagLst xmlns:p="http://schemas.openxmlformats.org/presentationml/2006/main">
  <p:tag name="AS_UNIQUEID" val="1304"/>
</p:tagLst>
</file>

<file path=ppt/tags/tag299.xml><?xml version="1.0" encoding="utf-8"?>
<p:tagLst xmlns:p="http://schemas.openxmlformats.org/presentationml/2006/main">
  <p:tag name="AS_UNIQUEID" val="1305"/>
</p:tagLst>
</file>

<file path=ppt/tags/tag300.xml><?xml version="1.0" encoding="utf-8"?>
<p:tagLst xmlns:p="http://schemas.openxmlformats.org/presentationml/2006/main">
  <p:tag name="AS_UNIQUEID" val="1306"/>
</p:tagLst>
</file>

<file path=ppt/tags/tag301.xml><?xml version="1.0" encoding="utf-8"?>
<p:tagLst xmlns:p="http://schemas.openxmlformats.org/presentationml/2006/main">
  <p:tag name="AS_UNIQUEID" val="1307"/>
</p:tagLst>
</file>

<file path=ppt/tags/tag302.xml><?xml version="1.0" encoding="utf-8"?>
<p:tagLst xmlns:p="http://schemas.openxmlformats.org/presentationml/2006/main">
  <p:tag name="AS_UNIQUEID" val="1308"/>
</p:tagLst>
</file>

<file path=ppt/tags/tag303.xml><?xml version="1.0" encoding="utf-8"?>
<p:tagLst xmlns:p="http://schemas.openxmlformats.org/presentationml/2006/main">
  <p:tag name="AS_UNIQUEID" val="1309"/>
</p:tagLst>
</file>

<file path=ppt/tags/tag304.xml><?xml version="1.0" encoding="utf-8"?>
<p:tagLst xmlns:p="http://schemas.openxmlformats.org/presentationml/2006/main">
  <p:tag name="AS_UNIQUEID" val="1310"/>
</p:tagLst>
</file>

<file path=ppt/tags/tag305.xml><?xml version="1.0" encoding="utf-8"?>
<p:tagLst xmlns:p="http://schemas.openxmlformats.org/presentationml/2006/main">
  <p:tag name="AS_UNIQUEID" val="1311"/>
</p:tagLst>
</file>

<file path=ppt/tags/tag306.xml><?xml version="1.0" encoding="utf-8"?>
<p:tagLst xmlns:p="http://schemas.openxmlformats.org/presentationml/2006/main">
  <p:tag name="AS_UNIQUEID" val="1312"/>
</p:tagLst>
</file>

<file path=ppt/tags/tag307.xml><?xml version="1.0" encoding="utf-8"?>
<p:tagLst xmlns:p="http://schemas.openxmlformats.org/presentationml/2006/main">
  <p:tag name="AS_UNIQUEID" val="1313"/>
</p:tagLst>
</file>

<file path=ppt/tags/tag308.xml><?xml version="1.0" encoding="utf-8"?>
<p:tagLst xmlns:p="http://schemas.openxmlformats.org/presentationml/2006/main">
  <p:tag name="AS_UNIQUEID" val="1314"/>
</p:tagLst>
</file>

<file path=ppt/tags/tag309.xml><?xml version="1.0" encoding="utf-8"?>
<p:tagLst xmlns:p="http://schemas.openxmlformats.org/presentationml/2006/main">
  <p:tag name="AS_UNIQUEID" val="1315"/>
</p:tagLst>
</file>

<file path=ppt/tags/tag310.xml><?xml version="1.0" encoding="utf-8"?>
<p:tagLst xmlns:p="http://schemas.openxmlformats.org/presentationml/2006/main">
  <p:tag name="AS_UNIQUEID" val="1316"/>
</p:tagLst>
</file>

<file path=ppt/tags/tag311.xml><?xml version="1.0" encoding="utf-8"?>
<p:tagLst xmlns:p="http://schemas.openxmlformats.org/presentationml/2006/main">
  <p:tag name="AS_UNIQUEID" val="1317"/>
</p:tagLst>
</file>

<file path=ppt/tags/tag312.xml><?xml version="1.0" encoding="utf-8"?>
<p:tagLst xmlns:p="http://schemas.openxmlformats.org/presentationml/2006/main">
  <p:tag name="AS_UNIQUEID" val="1318"/>
</p:tagLst>
</file>

<file path=ppt/tags/tag313.xml><?xml version="1.0" encoding="utf-8"?>
<p:tagLst xmlns:p="http://schemas.openxmlformats.org/presentationml/2006/main">
  <p:tag name="AS_UNIQUEID" val="1319"/>
</p:tagLst>
</file>

<file path=ppt/tags/tag314.xml><?xml version="1.0" encoding="utf-8"?>
<p:tagLst xmlns:p="http://schemas.openxmlformats.org/presentationml/2006/main">
  <p:tag name="AS_UNIQUEID" val="1320"/>
</p:tagLst>
</file>

<file path=ppt/tags/tag315.xml><?xml version="1.0" encoding="utf-8"?>
<p:tagLst xmlns:p="http://schemas.openxmlformats.org/presentationml/2006/main">
  <p:tag name="AS_UNIQUEID" val="1321"/>
</p:tagLst>
</file>

<file path=ppt/tags/tag316.xml><?xml version="1.0" encoding="utf-8"?>
<p:tagLst xmlns:p="http://schemas.openxmlformats.org/presentationml/2006/main">
  <p:tag name="AS_UNIQUEID" val="1322"/>
</p:tagLst>
</file>

<file path=ppt/tags/tag317.xml><?xml version="1.0" encoding="utf-8"?>
<p:tagLst xmlns:p="http://schemas.openxmlformats.org/presentationml/2006/main">
  <p:tag name="AS_UNIQUEID" val="1323"/>
</p:tagLst>
</file>

<file path=ppt/tags/tag318.xml><?xml version="1.0" encoding="utf-8"?>
<p:tagLst xmlns:p="http://schemas.openxmlformats.org/presentationml/2006/main">
  <p:tag name="AS_UNIQUEID" val="1324"/>
</p:tagLst>
</file>

<file path=ppt/tags/tag319.xml><?xml version="1.0" encoding="utf-8"?>
<p:tagLst xmlns:p="http://schemas.openxmlformats.org/presentationml/2006/main">
  <p:tag name="AS_UNIQUEID" val="1325"/>
</p:tagLst>
</file>

<file path=ppt/tags/tag320.xml><?xml version="1.0" encoding="utf-8"?>
<p:tagLst xmlns:p="http://schemas.openxmlformats.org/presentationml/2006/main">
  <p:tag name="AS_UNIQUEID" val="1326"/>
</p:tagLst>
</file>

<file path=ppt/tags/tag321.xml><?xml version="1.0" encoding="utf-8"?>
<p:tagLst xmlns:p="http://schemas.openxmlformats.org/presentationml/2006/main">
  <p:tag name="AS_UNIQUEID" val="1327"/>
</p:tagLst>
</file>

<file path=ppt/tags/tag322.xml><?xml version="1.0" encoding="utf-8"?>
<p:tagLst xmlns:p="http://schemas.openxmlformats.org/presentationml/2006/main">
  <p:tag name="AS_UNIQUEID" val="1328"/>
</p:tagLst>
</file>

<file path=ppt/tags/tag323.xml><?xml version="1.0" encoding="utf-8"?>
<p:tagLst xmlns:p="http://schemas.openxmlformats.org/presentationml/2006/main">
  <p:tag name="AS_UNIQUEID" val="1329"/>
</p:tagLst>
</file>

<file path=ppt/tags/tag324.xml><?xml version="1.0" encoding="utf-8"?>
<p:tagLst xmlns:p="http://schemas.openxmlformats.org/presentationml/2006/main">
  <p:tag name="AS_UNIQUEID" val="1330"/>
</p:tagLst>
</file>

<file path=ppt/tags/tag325.xml><?xml version="1.0" encoding="utf-8"?>
<p:tagLst xmlns:p="http://schemas.openxmlformats.org/presentationml/2006/main">
  <p:tag name="AS_UNIQUEID" val="1331"/>
</p:tagLst>
</file>

<file path=ppt/tags/tag326.xml><?xml version="1.0" encoding="utf-8"?>
<p:tagLst xmlns:p="http://schemas.openxmlformats.org/presentationml/2006/main">
  <p:tag name="AS_UNIQUEID" val="1332"/>
</p:tagLst>
</file>

<file path=ppt/tags/tag327.xml><?xml version="1.0" encoding="utf-8"?>
<p:tagLst xmlns:p="http://schemas.openxmlformats.org/presentationml/2006/main">
  <p:tag name="AS_UNIQUEID" val="1333"/>
</p:tagLst>
</file>

<file path=ppt/tags/tag328.xml><?xml version="1.0" encoding="utf-8"?>
<p:tagLst xmlns:p="http://schemas.openxmlformats.org/presentationml/2006/main">
  <p:tag name="AS_UNIQUEID" val="1334"/>
</p:tagLst>
</file>

<file path=ppt/tags/tag329.xml><?xml version="1.0" encoding="utf-8"?>
<p:tagLst xmlns:p="http://schemas.openxmlformats.org/presentationml/2006/main">
  <p:tag name="AS_UNIQUEID" val="1335"/>
</p:tagLst>
</file>

<file path=ppt/tags/tag330.xml><?xml version="1.0" encoding="utf-8"?>
<p:tagLst xmlns:p="http://schemas.openxmlformats.org/presentationml/2006/main">
  <p:tag name="AS_UNIQUEID" val="1336"/>
</p:tagLst>
</file>

<file path=ppt/tags/tag331.xml><?xml version="1.0" encoding="utf-8"?>
<p:tagLst xmlns:p="http://schemas.openxmlformats.org/presentationml/2006/main">
  <p:tag name="AS_UNIQUEID" val="319"/>
</p:tagLst>
</file>

<file path=ppt/tags/tag332.xml><?xml version="1.0" encoding="utf-8"?>
<p:tagLst xmlns:p="http://schemas.openxmlformats.org/presentationml/2006/main">
  <p:tag name="AS_UNIQUEID" val="320"/>
</p:tagLst>
</file>

<file path=ppt/tags/tag333.xml><?xml version="1.0" encoding="utf-8"?>
<p:tagLst xmlns:p="http://schemas.openxmlformats.org/presentationml/2006/main">
  <p:tag name="AS_UNIQUEID" val="321"/>
</p:tagLst>
</file>

<file path=ppt/tags/tag334.xml><?xml version="1.0" encoding="utf-8"?>
<p:tagLst xmlns:p="http://schemas.openxmlformats.org/presentationml/2006/main">
  <p:tag name="AS_UNIQUEID" val="1337"/>
</p:tagLst>
</file>

<file path=ppt/tags/tag335.xml><?xml version="1.0" encoding="utf-8"?>
<p:tagLst xmlns:p="http://schemas.openxmlformats.org/presentationml/2006/main">
  <p:tag name="AS_UNIQUEID" val="1338"/>
</p:tagLst>
</file>

<file path=ppt/tags/tag336.xml><?xml version="1.0" encoding="utf-8"?>
<p:tagLst xmlns:p="http://schemas.openxmlformats.org/presentationml/2006/main">
  <p:tag name="AS_UNIQUEID" val="1339"/>
</p:tagLst>
</file>

<file path=ppt/tags/tag337.xml><?xml version="1.0" encoding="utf-8"?>
<p:tagLst xmlns:p="http://schemas.openxmlformats.org/presentationml/2006/main">
  <p:tag name="AS_UNIQUEID" val="1340"/>
</p:tagLst>
</file>

<file path=ppt/tags/tag338.xml><?xml version="1.0" encoding="utf-8"?>
<p:tagLst xmlns:p="http://schemas.openxmlformats.org/presentationml/2006/main">
  <p:tag name="AS_UNIQUEID" val="1341"/>
</p:tagLst>
</file>

<file path=ppt/tags/tag339.xml><?xml version="1.0" encoding="utf-8"?>
<p:tagLst xmlns:p="http://schemas.openxmlformats.org/presentationml/2006/main">
  <p:tag name="AS_UNIQUEID" val="1342"/>
</p:tagLst>
</file>

<file path=ppt/tags/tag340.xml><?xml version="1.0" encoding="utf-8"?>
<p:tagLst xmlns:p="http://schemas.openxmlformats.org/presentationml/2006/main">
  <p:tag name="AS_UNIQUEID" val="1343"/>
</p:tagLst>
</file>

<file path=ppt/tags/tag341.xml><?xml version="1.0" encoding="utf-8"?>
<p:tagLst xmlns:p="http://schemas.openxmlformats.org/presentationml/2006/main">
  <p:tag name="AS_UNIQUEID" val="1344"/>
</p:tagLst>
</file>

<file path=ppt/tags/tag342.xml><?xml version="1.0" encoding="utf-8"?>
<p:tagLst xmlns:p="http://schemas.openxmlformats.org/presentationml/2006/main">
  <p:tag name="AS_UNIQUEID" val="1345"/>
</p:tagLst>
</file>

<file path=ppt/tags/tag343.xml><?xml version="1.0" encoding="utf-8"?>
<p:tagLst xmlns:p="http://schemas.openxmlformats.org/presentationml/2006/main">
  <p:tag name="AS_UNIQUEID" val="1346"/>
</p:tagLst>
</file>

<file path=ppt/tags/tag344.xml><?xml version="1.0" encoding="utf-8"?>
<p:tagLst xmlns:p="http://schemas.openxmlformats.org/presentationml/2006/main">
  <p:tag name="AS_UNIQUEID" val="1347"/>
</p:tagLst>
</file>

<file path=ppt/tags/tag345.xml><?xml version="1.0" encoding="utf-8"?>
<p:tagLst xmlns:p="http://schemas.openxmlformats.org/presentationml/2006/main">
  <p:tag name="AS_UNIQUEID" val="1348"/>
</p:tagLst>
</file>

<file path=ppt/tags/tag346.xml><?xml version="1.0" encoding="utf-8"?>
<p:tagLst xmlns:p="http://schemas.openxmlformats.org/presentationml/2006/main">
  <p:tag name="AS_UNIQUEID" val="1349"/>
</p:tagLst>
</file>

<file path=ppt/tags/tag347.xml><?xml version="1.0" encoding="utf-8"?>
<p:tagLst xmlns:p="http://schemas.openxmlformats.org/presentationml/2006/main">
  <p:tag name="AS_UNIQUEID" val="1350"/>
</p:tagLst>
</file>

<file path=ppt/tags/tag348.xml><?xml version="1.0" encoding="utf-8"?>
<p:tagLst xmlns:p="http://schemas.openxmlformats.org/presentationml/2006/main">
  <p:tag name="AS_UNIQUEID" val="1351"/>
</p:tagLst>
</file>

<file path=ppt/tags/tag349.xml><?xml version="1.0" encoding="utf-8"?>
<p:tagLst xmlns:p="http://schemas.openxmlformats.org/presentationml/2006/main">
  <p:tag name="AS_UNIQUEID" val="1352"/>
</p:tagLst>
</file>

<file path=ppt/tags/tag350.xml><?xml version="1.0" encoding="utf-8"?>
<p:tagLst xmlns:p="http://schemas.openxmlformats.org/presentationml/2006/main">
  <p:tag name="AS_UNIQUEID" val="1353"/>
</p:tagLst>
</file>

<file path=ppt/tags/tag351.xml><?xml version="1.0" encoding="utf-8"?>
<p:tagLst xmlns:p="http://schemas.openxmlformats.org/presentationml/2006/main">
  <p:tag name="AS_UNIQUEID" val="1354"/>
</p:tagLst>
</file>

<file path=ppt/tags/tag352.xml><?xml version="1.0" encoding="utf-8"?>
<p:tagLst xmlns:p="http://schemas.openxmlformats.org/presentationml/2006/main">
  <p:tag name="AS_UNIQUEID" val="1355"/>
</p:tagLst>
</file>

<file path=ppt/tags/tag353.xml><?xml version="1.0" encoding="utf-8"?>
<p:tagLst xmlns:p="http://schemas.openxmlformats.org/presentationml/2006/main">
  <p:tag name="AS_UNIQUEID" val="1356"/>
</p:tagLst>
</file>

<file path=ppt/tags/tag354.xml><?xml version="1.0" encoding="utf-8"?>
<p:tagLst xmlns:p="http://schemas.openxmlformats.org/presentationml/2006/main">
  <p:tag name="AS_UNIQUEID" val="1357"/>
  <p:tag name="KSO_WM_BEAUTIFY_FLAG" val=""/>
</p:tagLst>
</file>

<file path=ppt/tags/tag355.xml><?xml version="1.0" encoding="utf-8"?>
<p:tagLst xmlns:p="http://schemas.openxmlformats.org/presentationml/2006/main">
  <p:tag name="AS_UNIQUEID" val="1358"/>
</p:tagLst>
</file>

<file path=ppt/tags/tag356.xml><?xml version="1.0" encoding="utf-8"?>
<p:tagLst xmlns:p="http://schemas.openxmlformats.org/presentationml/2006/main">
  <p:tag name="AS_UNIQUEID" val="1359"/>
</p:tagLst>
</file>

<file path=ppt/tags/tag357.xml><?xml version="1.0" encoding="utf-8"?>
<p:tagLst xmlns:p="http://schemas.openxmlformats.org/presentationml/2006/main">
  <p:tag name="AS_UNIQUEID" val="1360"/>
</p:tagLst>
</file>

<file path=ppt/tags/tag358.xml><?xml version="1.0" encoding="utf-8"?>
<p:tagLst xmlns:p="http://schemas.openxmlformats.org/presentationml/2006/main">
  <p:tag name="AS_UNIQUEID" val="1361"/>
</p:tagLst>
</file>

<file path=ppt/tags/tag359.xml><?xml version="1.0" encoding="utf-8"?>
<p:tagLst xmlns:p="http://schemas.openxmlformats.org/presentationml/2006/main">
  <p:tag name="AS_UNIQUEID" val="1362"/>
</p:tagLst>
</file>

<file path=ppt/tags/tag360.xml><?xml version="1.0" encoding="utf-8"?>
<p:tagLst xmlns:p="http://schemas.openxmlformats.org/presentationml/2006/main">
  <p:tag name="AS_UNIQUEID" val="1363"/>
</p:tagLst>
</file>

<file path=ppt/tags/tag361.xml><?xml version="1.0" encoding="utf-8"?>
<p:tagLst xmlns:p="http://schemas.openxmlformats.org/presentationml/2006/main">
  <p:tag name="AS_UNIQUEID" val="1364"/>
</p:tagLst>
</file>

<file path=ppt/tags/tag362.xml><?xml version="1.0" encoding="utf-8"?>
<p:tagLst xmlns:p="http://schemas.openxmlformats.org/presentationml/2006/main">
  <p:tag name="AS_UNIQUEID" val="1365"/>
</p:tagLst>
</file>

<file path=ppt/tags/tag363.xml><?xml version="1.0" encoding="utf-8"?>
<p:tagLst xmlns:p="http://schemas.openxmlformats.org/presentationml/2006/main">
  <p:tag name="AS_UNIQUEID" val="1366"/>
</p:tagLst>
</file>

<file path=ppt/tags/tag364.xml><?xml version="1.0" encoding="utf-8"?>
<p:tagLst xmlns:p="http://schemas.openxmlformats.org/presentationml/2006/main">
  <p:tag name="AS_UNIQUEID" val="1367"/>
</p:tagLst>
</file>

<file path=ppt/tags/tag365.xml><?xml version="1.0" encoding="utf-8"?>
<p:tagLst xmlns:p="http://schemas.openxmlformats.org/presentationml/2006/main">
  <p:tag name="AS_UNIQUEID" val="1368"/>
</p:tagLst>
</file>

<file path=ppt/tags/tag366.xml><?xml version="1.0" encoding="utf-8"?>
<p:tagLst xmlns:p="http://schemas.openxmlformats.org/presentationml/2006/main">
  <p:tag name="AS_UNIQUEID" val="1369"/>
</p:tagLst>
</file>

<file path=ppt/tags/tag367.xml><?xml version="1.0" encoding="utf-8"?>
<p:tagLst xmlns:p="http://schemas.openxmlformats.org/presentationml/2006/main">
  <p:tag name="AS_UNIQUEID" val="1370"/>
</p:tagLst>
</file>

<file path=ppt/tags/tag368.xml><?xml version="1.0" encoding="utf-8"?>
<p:tagLst xmlns:p="http://schemas.openxmlformats.org/presentationml/2006/main">
  <p:tag name="AS_UNIQUEID" val="1371"/>
</p:tagLst>
</file>

<file path=ppt/tags/tag369.xml><?xml version="1.0" encoding="utf-8"?>
<p:tagLst xmlns:p="http://schemas.openxmlformats.org/presentationml/2006/main">
  <p:tag name="AS_UNIQUEID" val="1372"/>
</p:tagLst>
</file>

<file path=ppt/tags/tag370.xml><?xml version="1.0" encoding="utf-8"?>
<p:tagLst xmlns:p="http://schemas.openxmlformats.org/presentationml/2006/main">
  <p:tag name="AS_UNIQUEID" val="1373"/>
</p:tagLst>
</file>

<file path=ppt/tags/tag371.xml><?xml version="1.0" encoding="utf-8"?>
<p:tagLst xmlns:p="http://schemas.openxmlformats.org/presentationml/2006/main">
  <p:tag name="AS_UNIQUEID" val="1374"/>
</p:tagLst>
</file>

<file path=ppt/tags/tag372.xml><?xml version="1.0" encoding="utf-8"?>
<p:tagLst xmlns:p="http://schemas.openxmlformats.org/presentationml/2006/main">
  <p:tag name="AS_UNIQUEID" val="1375"/>
</p:tagLst>
</file>

<file path=ppt/tags/tag373.xml><?xml version="1.0" encoding="utf-8"?>
<p:tagLst xmlns:p="http://schemas.openxmlformats.org/presentationml/2006/main">
  <p:tag name="AS_UNIQUEID" val="1376"/>
</p:tagLst>
</file>

<file path=ppt/tags/tag374.xml><?xml version="1.0" encoding="utf-8"?>
<p:tagLst xmlns:p="http://schemas.openxmlformats.org/presentationml/2006/main">
  <p:tag name="AS_UNIQUEID" val="1377"/>
</p:tagLst>
</file>

<file path=ppt/tags/tag375.xml><?xml version="1.0" encoding="utf-8"?>
<p:tagLst xmlns:p="http://schemas.openxmlformats.org/presentationml/2006/main">
  <p:tag name="AS_UNIQUEID" val="1378"/>
</p:tagLst>
</file>

<file path=ppt/tags/tag376.xml><?xml version="1.0" encoding="utf-8"?>
<p:tagLst xmlns:p="http://schemas.openxmlformats.org/presentationml/2006/main">
  <p:tag name="AS_UNIQUEID" val="1379"/>
</p:tagLst>
</file>

<file path=ppt/tags/tag377.xml><?xml version="1.0" encoding="utf-8"?>
<p:tagLst xmlns:p="http://schemas.openxmlformats.org/presentationml/2006/main">
  <p:tag name="AS_UNIQUEID" val="1380"/>
</p:tagLst>
</file>

<file path=ppt/tags/tag378.xml><?xml version="1.0" encoding="utf-8"?>
<p:tagLst xmlns:p="http://schemas.openxmlformats.org/presentationml/2006/main">
  <p:tag name="AS_UNIQUEID" val="1381"/>
</p:tagLst>
</file>

<file path=ppt/tags/tag379.xml><?xml version="1.0" encoding="utf-8"?>
<p:tagLst xmlns:p="http://schemas.openxmlformats.org/presentationml/2006/main">
  <p:tag name="AS_UNIQUEID" val="1382"/>
</p:tagLst>
</file>

<file path=ppt/tags/tag380.xml><?xml version="1.0" encoding="utf-8"?>
<p:tagLst xmlns:p="http://schemas.openxmlformats.org/presentationml/2006/main">
  <p:tag name="AS_UNIQUEID" val="1383"/>
</p:tagLst>
</file>

<file path=ppt/tags/tag381.xml><?xml version="1.0" encoding="utf-8"?>
<p:tagLst xmlns:p="http://schemas.openxmlformats.org/presentationml/2006/main">
  <p:tag name="AS_UNIQUEID" val="1384"/>
</p:tagLst>
</file>

<file path=ppt/tags/tag382.xml><?xml version="1.0" encoding="utf-8"?>
<p:tagLst xmlns:p="http://schemas.openxmlformats.org/presentationml/2006/main">
  <p:tag name="AS_UNIQUEID" val="1385"/>
</p:tagLst>
</file>

<file path=ppt/tags/tag383.xml><?xml version="1.0" encoding="utf-8"?>
<p:tagLst xmlns:p="http://schemas.openxmlformats.org/presentationml/2006/main">
  <p:tag name="AS_UNIQUEID" val="1386"/>
</p:tagLst>
</file>

<file path=ppt/tags/tag384.xml><?xml version="1.0" encoding="utf-8"?>
<p:tagLst xmlns:p="http://schemas.openxmlformats.org/presentationml/2006/main">
  <p:tag name="AS_UNIQUEID" val="1387"/>
</p:tagLst>
</file>

<file path=ppt/tags/tag385.xml><?xml version="1.0" encoding="utf-8"?>
<p:tagLst xmlns:p="http://schemas.openxmlformats.org/presentationml/2006/main">
  <p:tag name="AS_UNIQUEID" val="1388"/>
</p:tagLst>
</file>

<file path=ppt/tags/tag386.xml><?xml version="1.0" encoding="utf-8"?>
<p:tagLst xmlns:p="http://schemas.openxmlformats.org/presentationml/2006/main">
  <p:tag name="AS_UNIQUEID" val="1389"/>
</p:tagLst>
</file>

<file path=ppt/tags/tag387.xml><?xml version="1.0" encoding="utf-8"?>
<p:tagLst xmlns:p="http://schemas.openxmlformats.org/presentationml/2006/main">
  <p:tag name="AS_UNIQUEID" val="1390"/>
  <p:tag name="KSO_WM_BEAUTIFY_FLAG" val=""/>
</p:tagLst>
</file>

<file path=ppt/tags/tag388.xml><?xml version="1.0" encoding="utf-8"?>
<p:tagLst xmlns:p="http://schemas.openxmlformats.org/presentationml/2006/main">
  <p:tag name="AS_UNIQUEID" val="1391"/>
</p:tagLst>
</file>

<file path=ppt/tags/tag389.xml><?xml version="1.0" encoding="utf-8"?>
<p:tagLst xmlns:p="http://schemas.openxmlformats.org/presentationml/2006/main">
  <p:tag name="AS_UNIQUEID" val="1392"/>
</p:tagLst>
</file>

<file path=ppt/tags/tag390.xml><?xml version="1.0" encoding="utf-8"?>
<p:tagLst xmlns:p="http://schemas.openxmlformats.org/presentationml/2006/main">
  <p:tag name="AS_UNIQUEID" val="1393"/>
</p:tagLst>
</file>

<file path=ppt/tags/tag391.xml><?xml version="1.0" encoding="utf-8"?>
<p:tagLst xmlns:p="http://schemas.openxmlformats.org/presentationml/2006/main">
  <p:tag name="AS_UNIQUEID" val="1394"/>
</p:tagLst>
</file>

<file path=ppt/tags/tag392.xml><?xml version="1.0" encoding="utf-8"?>
<p:tagLst xmlns:p="http://schemas.openxmlformats.org/presentationml/2006/main">
  <p:tag name="AS_UNIQUEID" val="1395"/>
</p:tagLst>
</file>

<file path=ppt/tags/tag393.xml><?xml version="1.0" encoding="utf-8"?>
<p:tagLst xmlns:p="http://schemas.openxmlformats.org/presentationml/2006/main">
  <p:tag name="AS_UNIQUEID" val="1396"/>
</p:tagLst>
</file>

<file path=ppt/tags/tag394.xml><?xml version="1.0" encoding="utf-8"?>
<p:tagLst xmlns:p="http://schemas.openxmlformats.org/presentationml/2006/main">
  <p:tag name="AS_UNIQUEID" val="1397"/>
</p:tagLst>
</file>

<file path=ppt/tags/tag395.xml><?xml version="1.0" encoding="utf-8"?>
<p:tagLst xmlns:p="http://schemas.openxmlformats.org/presentationml/2006/main">
  <p:tag name="AS_UNIQUEID" val="1398"/>
</p:tagLst>
</file>

<file path=ppt/tags/tag396.xml><?xml version="1.0" encoding="utf-8"?>
<p:tagLst xmlns:p="http://schemas.openxmlformats.org/presentationml/2006/main">
  <p:tag name="AS_UNIQUEID" val="1399"/>
</p:tagLst>
</file>

<file path=ppt/tags/tag397.xml><?xml version="1.0" encoding="utf-8"?>
<p:tagLst xmlns:p="http://schemas.openxmlformats.org/presentationml/2006/main">
  <p:tag name="AS_UNIQUEID" val="1400"/>
</p:tagLst>
</file>

<file path=ppt/tags/tag398.xml><?xml version="1.0" encoding="utf-8"?>
<p:tagLst xmlns:p="http://schemas.openxmlformats.org/presentationml/2006/main">
  <p:tag name="AS_UNIQUEID" val="1401"/>
</p:tagLst>
</file>

<file path=ppt/tags/tag399.xml><?xml version="1.0" encoding="utf-8"?>
<p:tagLst xmlns:p="http://schemas.openxmlformats.org/presentationml/2006/main">
  <p:tag name="AS_UNIQUEID" val="1402"/>
</p:tagLst>
</file>

<file path=ppt/tags/tag400.xml><?xml version="1.0" encoding="utf-8"?>
<p:tagLst xmlns:p="http://schemas.openxmlformats.org/presentationml/2006/main">
  <p:tag name="AS_UNIQUEID" val="1403"/>
</p:tagLst>
</file>

<file path=ppt/tags/tag401.xml><?xml version="1.0" encoding="utf-8"?>
<p:tagLst xmlns:p="http://schemas.openxmlformats.org/presentationml/2006/main">
  <p:tag name="AS_UNIQUEID" val="1404"/>
</p:tagLst>
</file>

<file path=ppt/tags/tag402.xml><?xml version="1.0" encoding="utf-8"?>
<p:tagLst xmlns:p="http://schemas.openxmlformats.org/presentationml/2006/main">
  <p:tag name="AS_UNIQUEID" val="1405"/>
</p:tagLst>
</file>

<file path=ppt/tags/tag403.xml><?xml version="1.0" encoding="utf-8"?>
<p:tagLst xmlns:p="http://schemas.openxmlformats.org/presentationml/2006/main">
  <p:tag name="AS_UNIQUEID" val="1406"/>
</p:tagLst>
</file>

<file path=ppt/tags/tag404.xml><?xml version="1.0" encoding="utf-8"?>
<p:tagLst xmlns:p="http://schemas.openxmlformats.org/presentationml/2006/main">
  <p:tag name="AS_UNIQUEID" val="1407"/>
  <p:tag name="KSO_WM_BEAUTIFY_FLAG" val=""/>
</p:tagLst>
</file>

<file path=ppt/tags/tag405.xml><?xml version="1.0" encoding="utf-8"?>
<p:tagLst xmlns:p="http://schemas.openxmlformats.org/presentationml/2006/main">
  <p:tag name="AS_UNIQUEID" val="1408"/>
  <p:tag name="KSO_WM_BEAUTIFY_FLAG" val=""/>
</p:tagLst>
</file>

<file path=ppt/tags/tag406.xml><?xml version="1.0" encoding="utf-8"?>
<p:tagLst xmlns:p="http://schemas.openxmlformats.org/presentationml/2006/main">
  <p:tag name="AS_UNIQUEID" val="1409"/>
  <p:tag name="KSO_WM_BEAUTIFY_FLAG" val=""/>
</p:tagLst>
</file>

<file path=ppt/tags/tag407.xml><?xml version="1.0" encoding="utf-8"?>
<p:tagLst xmlns:p="http://schemas.openxmlformats.org/presentationml/2006/main">
  <p:tag name="AS_UNIQUEID" val="1410"/>
  <p:tag name="KSO_WM_BEAUTIFY_FLAG" val=""/>
</p:tagLst>
</file>

<file path=ppt/tags/tag408.xml><?xml version="1.0" encoding="utf-8"?>
<p:tagLst xmlns:p="http://schemas.openxmlformats.org/presentationml/2006/main">
  <p:tag name="AS_UNIQUEID" val="1411"/>
  <p:tag name="KSO_WM_BEAUTIFY_FLAG" val=""/>
</p:tagLst>
</file>

<file path=ppt/tags/tag409.xml><?xml version="1.0" encoding="utf-8"?>
<p:tagLst xmlns:p="http://schemas.openxmlformats.org/presentationml/2006/main">
  <p:tag name="AS_UNIQUEID" val="1412"/>
</p:tagLst>
</file>

<file path=ppt/tags/tag410.xml><?xml version="1.0" encoding="utf-8"?>
<p:tagLst xmlns:p="http://schemas.openxmlformats.org/presentationml/2006/main">
  <p:tag name="AS_UNIQUEID" val="1413"/>
</p:tagLst>
</file>

<file path=ppt/tags/tag411.xml><?xml version="1.0" encoding="utf-8"?>
<p:tagLst xmlns:p="http://schemas.openxmlformats.org/presentationml/2006/main">
  <p:tag name="AS_UNIQUEID" val="1414"/>
</p:tagLst>
</file>

<file path=ppt/tags/tag412.xml><?xml version="1.0" encoding="utf-8"?>
<p:tagLst xmlns:p="http://schemas.openxmlformats.org/presentationml/2006/main">
  <p:tag name="AS_UNIQUEID" val="1415"/>
</p:tagLst>
</file>

<file path=ppt/tags/tag413.xml><?xml version="1.0" encoding="utf-8"?>
<p:tagLst xmlns:p="http://schemas.openxmlformats.org/presentationml/2006/main">
  <p:tag name="AS_UNIQUEID" val="1416"/>
</p:tagLst>
</file>

<file path=ppt/tags/tag414.xml><?xml version="1.0" encoding="utf-8"?>
<p:tagLst xmlns:p="http://schemas.openxmlformats.org/presentationml/2006/main">
  <p:tag name="AS_UNIQUEID" val="1417"/>
</p:tagLst>
</file>

<file path=ppt/tags/tag415.xml><?xml version="1.0" encoding="utf-8"?>
<p:tagLst xmlns:p="http://schemas.openxmlformats.org/presentationml/2006/main">
  <p:tag name="AS_UNIQUEID" val="1418"/>
</p:tagLst>
</file>

<file path=ppt/tags/tag416.xml><?xml version="1.0" encoding="utf-8"?>
<p:tagLst xmlns:p="http://schemas.openxmlformats.org/presentationml/2006/main">
  <p:tag name="AS_UNIQUEID" val="1419"/>
</p:tagLst>
</file>

<file path=ppt/tags/tag417.xml><?xml version="1.0" encoding="utf-8"?>
<p:tagLst xmlns:p="http://schemas.openxmlformats.org/presentationml/2006/main">
  <p:tag name="AS_UNIQUEID" val="1420"/>
</p:tagLst>
</file>

<file path=ppt/tags/tag418.xml><?xml version="1.0" encoding="utf-8"?>
<p:tagLst xmlns:p="http://schemas.openxmlformats.org/presentationml/2006/main">
  <p:tag name="AS_UNIQUEID" val="1421"/>
</p:tagLst>
</file>

<file path=ppt/tags/tag419.xml><?xml version="1.0" encoding="utf-8"?>
<p:tagLst xmlns:p="http://schemas.openxmlformats.org/presentationml/2006/main">
  <p:tag name="AS_UNIQUEID" val="1422"/>
</p:tagLst>
</file>

<file path=ppt/tags/tag420.xml><?xml version="1.0" encoding="utf-8"?>
<p:tagLst xmlns:p="http://schemas.openxmlformats.org/presentationml/2006/main">
  <p:tag name="AS_UNIQUEID" val="1423"/>
</p:tagLst>
</file>

<file path=ppt/tags/tag421.xml><?xml version="1.0" encoding="utf-8"?>
<p:tagLst xmlns:p="http://schemas.openxmlformats.org/presentationml/2006/main">
  <p:tag name="AS_UNIQUEID" val="1424"/>
</p:tagLst>
</file>

<file path=ppt/tags/tag422.xml><?xml version="1.0" encoding="utf-8"?>
<p:tagLst xmlns:p="http://schemas.openxmlformats.org/presentationml/2006/main">
  <p:tag name="AS_UNIQUEID" val="1425"/>
</p:tagLst>
</file>

<file path=ppt/tags/tag423.xml><?xml version="1.0" encoding="utf-8"?>
<p:tagLst xmlns:p="http://schemas.openxmlformats.org/presentationml/2006/main">
  <p:tag name="AS_UNIQUEID" val="1426"/>
</p:tagLst>
</file>

<file path=ppt/tags/tag424.xml><?xml version="1.0" encoding="utf-8"?>
<p:tagLst xmlns:p="http://schemas.openxmlformats.org/presentationml/2006/main">
  <p:tag name="AS_UNIQUEID" val="1427"/>
</p:tagLst>
</file>

<file path=ppt/tags/tag425.xml><?xml version="1.0" encoding="utf-8"?>
<p:tagLst xmlns:p="http://schemas.openxmlformats.org/presentationml/2006/main">
  <p:tag name="AS_UNIQUEID" val="1428"/>
</p:tagLst>
</file>

<file path=ppt/tags/tag426.xml><?xml version="1.0" encoding="utf-8"?>
<p:tagLst xmlns:p="http://schemas.openxmlformats.org/presentationml/2006/main">
  <p:tag name="AS_UNIQUEID" val="1429"/>
</p:tagLst>
</file>

<file path=ppt/tags/tag427.xml><?xml version="1.0" encoding="utf-8"?>
<p:tagLst xmlns:p="http://schemas.openxmlformats.org/presentationml/2006/main">
  <p:tag name="AS_UNIQUEID" val="1430"/>
</p:tagLst>
</file>

<file path=ppt/tags/tag428.xml><?xml version="1.0" encoding="utf-8"?>
<p:tagLst xmlns:p="http://schemas.openxmlformats.org/presentationml/2006/main">
  <p:tag name="AS_UNIQUEID" val="1431"/>
</p:tagLst>
</file>

<file path=ppt/tags/tag429.xml><?xml version="1.0" encoding="utf-8"?>
<p:tagLst xmlns:p="http://schemas.openxmlformats.org/presentationml/2006/main">
  <p:tag name="AS_UNIQUEID" val="1432"/>
</p:tagLst>
</file>

<file path=ppt/tags/tag430.xml><?xml version="1.0" encoding="utf-8"?>
<p:tagLst xmlns:p="http://schemas.openxmlformats.org/presentationml/2006/main">
  <p:tag name="AS_UNIQUEID" val="1433"/>
</p:tagLst>
</file>

<file path=ppt/tags/tag431.xml><?xml version="1.0" encoding="utf-8"?>
<p:tagLst xmlns:p="http://schemas.openxmlformats.org/presentationml/2006/main">
  <p:tag name="AS_UNIQUEID" val="1434"/>
</p:tagLst>
</file>

<file path=ppt/tags/tag432.xml><?xml version="1.0" encoding="utf-8"?>
<p:tagLst xmlns:p="http://schemas.openxmlformats.org/presentationml/2006/main">
  <p:tag name="AS_UNIQUEID" val="1435"/>
</p:tagLst>
</file>

<file path=ppt/tags/tag433.xml><?xml version="1.0" encoding="utf-8"?>
<p:tagLst xmlns:p="http://schemas.openxmlformats.org/presentationml/2006/main">
  <p:tag name="AS_UNIQUEID" val="1436"/>
</p:tagLst>
</file>

<file path=ppt/tags/tag434.xml><?xml version="1.0" encoding="utf-8"?>
<p:tagLst xmlns:p="http://schemas.openxmlformats.org/presentationml/2006/main">
  <p:tag name="AS_UNIQUEID" val="1437"/>
</p:tagLst>
</file>

<file path=ppt/tags/tag435.xml><?xml version="1.0" encoding="utf-8"?>
<p:tagLst xmlns:p="http://schemas.openxmlformats.org/presentationml/2006/main">
  <p:tag name="AS_UNIQUEID" val="1438"/>
</p:tagLst>
</file>

<file path=ppt/tags/tag436.xml><?xml version="1.0" encoding="utf-8"?>
<p:tagLst xmlns:p="http://schemas.openxmlformats.org/presentationml/2006/main">
  <p:tag name="AS_UNIQUEID" val="1439"/>
</p:tagLst>
</file>

<file path=ppt/tags/tag437.xml><?xml version="1.0" encoding="utf-8"?>
<p:tagLst xmlns:p="http://schemas.openxmlformats.org/presentationml/2006/main">
  <p:tag name="AS_UNIQUEID" val="1440"/>
</p:tagLst>
</file>

<file path=ppt/tags/tag438.xml><?xml version="1.0" encoding="utf-8"?>
<p:tagLst xmlns:p="http://schemas.openxmlformats.org/presentationml/2006/main">
  <p:tag name="AS_UNIQUEID" val="1441"/>
</p:tagLst>
</file>

<file path=ppt/tags/tag439.xml><?xml version="1.0" encoding="utf-8"?>
<p:tagLst xmlns:p="http://schemas.openxmlformats.org/presentationml/2006/main">
  <p:tag name="AS_UNIQUEID" val="1447"/>
</p:tagLst>
</file>

<file path=ppt/tags/tag440.xml><?xml version="1.0" encoding="utf-8"?>
<p:tagLst xmlns:p="http://schemas.openxmlformats.org/presentationml/2006/main">
  <p:tag name="AS_UNIQUEID" val="759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品牌&#10;推广方案"/>
  <p:tag name="KSO_WM_UNIT_TYPE" val="a"/>
  <p:tag name="KSO_WM_UNIT_VALUE" val="5"/>
</p:tagLst>
</file>

<file path=ppt/tags/tag441.xml><?xml version="1.0" encoding="utf-8"?>
<p:tagLst xmlns:p="http://schemas.openxmlformats.org/presentationml/2006/main">
  <p:tag name="AS_UNIQUEID" val="760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副标题"/>
  <p:tag name="KSO_WM_UNIT_TEXT_FILL_FORE_SCHEMECOLOR_INDEX" val="5"/>
  <p:tag name="KSO_WM_UNIT_TEXT_FILL_FORE_SCHEMECOLOR_INDEX_BRIGHTNESS" val="0"/>
  <p:tag name="KSO_WM_UNIT_TEXT_FILL_TYPE" val="1"/>
  <p:tag name="KSO_WM_UNIT_TYPE" val="b"/>
  <p:tag name="KSO_WM_UNIT_VALUE" val="96"/>
</p:tagLst>
</file>

<file path=ppt/tags/tag442.xml><?xml version="1.0" encoding="utf-8"?>
<p:tagLst xmlns:p="http://schemas.openxmlformats.org/presentationml/2006/main">
  <p:tag name="AS_UNIQUEID" val="762"/>
</p:tagLst>
</file>

<file path=ppt/tags/tag443.xml><?xml version="1.0" encoding="utf-8"?>
<p:tagLst xmlns:p="http://schemas.openxmlformats.org/presentationml/2006/main">
  <p:tag name="AS_UNIQUEID" val="1448"/>
</p:tagLst>
</file>

<file path=ppt/tags/tag444.xml><?xml version="1.0" encoding="utf-8"?>
<p:tagLst xmlns:p="http://schemas.openxmlformats.org/presentationml/2006/main">
  <p:tag name="AS_UNIQUEID" val="1932"/>
</p:tagLst>
</file>

<file path=ppt/tags/tag445.xml><?xml version="1.0" encoding="utf-8"?>
<p:tagLst xmlns:p="http://schemas.openxmlformats.org/presentationml/2006/main">
  <p:tag name="KSO_WM_BEAUTIFY_FLAG" val="#wm#"/>
  <p:tag name="KSO_WM_SLIDE_COVER_HASPICTURE" val="2"/>
  <p:tag name="KSO_WM_SLIDE_ID" val="custom20200249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1"/>
  <p:tag name="KSO_WM_TEMPLATE_INDEX" val="20200249"/>
  <p:tag name="KSO_WM_TEMPLATE_MASTER_THUMB_INDEX" val="12"/>
  <p:tag name="KSO_WM_TEMPLATE_MASTER_TYPE" val="1"/>
  <p:tag name="KSO_WM_TEMPLATE_SUBCATEGORY" val="0"/>
  <p:tag name="KSO_WM_TEMPLATE_THUMBS_INDEX" val="1、4、5、7、8、9、10、11、12、13、15"/>
</p:tagLst>
</file>

<file path=ppt/tags/tag446.xml><?xml version="1.0" encoding="utf-8"?>
<p:tagLst xmlns:p="http://schemas.openxmlformats.org/presentationml/2006/main">
  <p:tag name="AS_UNIQUEID" val="1449"/>
</p:tagLst>
</file>

<file path=ppt/tags/tag447.xml><?xml version="1.0" encoding="utf-8"?>
<p:tagLst xmlns:p="http://schemas.openxmlformats.org/presentationml/2006/main">
  <p:tag name="AS_UNIQUEID" val="764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a*1_1_1"/>
  <p:tag name="KSO_WM_UNIT_ISCONTENTSTITLE" val="0"/>
  <p:tag name="KSO_WM_UNIT_ISNUMDGMTITLE" val="0"/>
  <p:tag name="KSO_WM_UNIT_LAYERLEVEL" val="1_1_1"/>
  <p:tag name="KSO_WM_UNIT_NOCLEAR" val="0"/>
  <p:tag name="KSO_WM_UNIT_PRESET_TEXT" val="点击此处添加小标题"/>
  <p:tag name="KSO_WM_UNIT_TEXT_FILL_FORE_SCHEMECOLOR_INDEX" val="5"/>
  <p:tag name="KSO_WM_UNIT_TEXT_FILL_TYPE" val="1"/>
  <p:tag name="KSO_WM_UNIT_USESOURCEFORMAT_APPLY" val="1"/>
  <p:tag name="KSO_WM_UNIT_VALUE" val="15"/>
</p:tagLst>
</file>

<file path=ppt/tags/tag448.xml><?xml version="1.0" encoding="utf-8"?>
<p:tagLst xmlns:p="http://schemas.openxmlformats.org/presentationml/2006/main">
  <p:tag name="AS_UNIQUEID" val="765"/>
  <p:tag name="KSO_WM_UNIT_TEXT_FILL_FORE_SCHEMECOLOR_INDEX" val="13"/>
  <p:tag name="KSO_WM_UNIT_TEXT_FILL_FORE_SCHEMECOLOR_INDEX_BRIGHTNESS" val="0"/>
  <p:tag name="KSO_WM_UNIT_TEXT_FILL_TYPE" val="1"/>
</p:tagLst>
</file>

<file path=ppt/tags/tag449.xml><?xml version="1.0" encoding="utf-8"?>
<p:tagLst xmlns:p="http://schemas.openxmlformats.org/presentationml/2006/main">
  <p:tag name="AS_UNIQUEID" val="766"/>
  <p:tag name="KSO_WM_UNIT_TEXT_FILL_FORE_SCHEMECOLOR_INDEX" val="13"/>
  <p:tag name="KSO_WM_UNIT_TEXT_FILL_FORE_SCHEMECOLOR_INDEX_BRIGHTNESS" val="0"/>
  <p:tag name="KSO_WM_UNIT_TEXT_FILL_TYPE" val="1"/>
</p:tagLst>
</file>

<file path=ppt/tags/tag450.xml><?xml version="1.0" encoding="utf-8"?>
<p:tagLst xmlns:p="http://schemas.openxmlformats.org/presentationml/2006/main">
  <p:tag name="KSO_WM_BEAUTIFY_FLAG" val="#wm#"/>
  <p:tag name="KSO_WM_DIAGRAM_GROUP_CODE" val="l1-1"/>
  <p:tag name="KSO_WM_SLIDE_BACKGROUND_TYPE" val="general"/>
  <p:tag name="KSO_WM_SLIDE_BK_DARK_LIGHT" val="2"/>
  <p:tag name="KSO_WM_SLIDE_DIAGTYPE" val="l"/>
  <p:tag name="KSO_WM_SLIDE_ID" val="custom2020024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1"/>
  <p:tag name="KSO_WM_TEMPLATE_INDEX" val="20200249"/>
  <p:tag name="KSO_WM_TEMPLATE_MASTER_TYPE" val="1"/>
  <p:tag name="KSO_WM_TEMPLATE_SUBCATEGORY" val="0"/>
</p:tagLst>
</file>

<file path=ppt/tags/tag451.xml><?xml version="1.0" encoding="utf-8"?>
<p:tagLst xmlns:p="http://schemas.openxmlformats.org/presentationml/2006/main">
  <p:tag name="AS_UNIQUEID" val="1450"/>
</p:tagLst>
</file>

<file path=ppt/tags/tag452.xml><?xml version="1.0" encoding="utf-8"?>
<p:tagLst xmlns:p="http://schemas.openxmlformats.org/presentationml/2006/main">
  <p:tag name="AS_UNIQUEID" val="681"/>
  <p:tag name="KSO_WM_UNIT_TEXT_FILL_FORE_SCHEMECOLOR_INDEX" val="14"/>
  <p:tag name="KSO_WM_UNIT_TEXT_FILL_FORE_SCHEMECOLOR_INDEX_BRIGHTNESS" val="0"/>
  <p:tag name="KSO_WM_UNIT_TEXT_FILL_TYPE" val="1"/>
</p:tagLst>
</file>

<file path=ppt/tags/tag453.xml><?xml version="1.0" encoding="utf-8"?>
<p:tagLst xmlns:p="http://schemas.openxmlformats.org/presentationml/2006/main">
  <p:tag name="AS_UNIQUEID" val="670"/>
  <p:tag name="KSO_WM_UNIT_TEXT_FILL_FORE_SCHEMECOLOR_INDEX" val="13"/>
  <p:tag name="KSO_WM_UNIT_TEXT_FILL_FORE_SCHEMECOLOR_INDEX_BRIGHTNESS" val="0"/>
  <p:tag name="KSO_WM_UNIT_TEXT_FILL_TYPE" val="1"/>
</p:tagLst>
</file>

<file path=ppt/tags/tag454.xml><?xml version="1.0" encoding="utf-8"?>
<p:tagLst xmlns:p="http://schemas.openxmlformats.org/presentationml/2006/main">
  <p:tag name="AS_UNIQUEID" val="671"/>
  <p:tag name="KSO_WM_UNIT_TEXT_FILL_FORE_SCHEMECOLOR_INDEX" val="13"/>
  <p:tag name="KSO_WM_UNIT_TEXT_FILL_FORE_SCHEMECOLOR_INDEX_BRIGHTNESS" val="0"/>
  <p:tag name="KSO_WM_UNIT_TEXT_FILL_TYPE" val="1"/>
</p:tagLst>
</file>

<file path=ppt/tags/tag455.xml><?xml version="1.0" encoding="utf-8"?>
<p:tagLst xmlns:p="http://schemas.openxmlformats.org/presentationml/2006/main">
  <p:tag name="AS_UNIQUEID" val="768"/>
  <p:tag name="KSO_WM_UNIT_TEXT_FILL_FORE_SCHEMECOLOR_INDEX" val="13"/>
  <p:tag name="KSO_WM_UNIT_TEXT_FILL_FORE_SCHEMECOLOR_INDEX_BRIGHTNESS" val="0"/>
  <p:tag name="KSO_WM_UNIT_TEXT_FILL_TYPE" val="1"/>
</p:tagLst>
</file>

<file path=ppt/tags/tag456.xml><?xml version="1.0" encoding="utf-8"?>
<p:tagLst xmlns:p="http://schemas.openxmlformats.org/presentationml/2006/main">
  <p:tag name="AS_UNIQUEID" val="769"/>
  <p:tag name="KSO_WM_UNIT_PLACING_PICTURE_USER_VIEWPORT" val="{&quot;height&quot;:4767.499212598425,&quot;width&quot;:4940}"/>
</p:tagLst>
</file>

<file path=ppt/tags/tag457.xml><?xml version="1.0" encoding="utf-8"?>
<p:tagLst xmlns:p="http://schemas.openxmlformats.org/presentationml/2006/main">
  <p:tag name="AS_UNIQUEID" val="770"/>
</p:tagLst>
</file>

<file path=ppt/tags/tag458.xml><?xml version="1.0" encoding="utf-8"?>
<p:tagLst xmlns:p="http://schemas.openxmlformats.org/presentationml/2006/main">
  <p:tag name="AS_UNIQUEID" val="771"/>
</p:tagLst>
</file>

<file path=ppt/tags/tag4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PECIAL_SOURCE" val="bdnull"/>
  <p:tag name="KSO_WM_TEMPLATE_CATEGORY" val="custom"/>
  <p:tag name="KSO_WM_TEMPLATE_INDEX" val="20200249"/>
</p:tagLst>
</file>

<file path=ppt/tags/tag460.xml><?xml version="1.0" encoding="utf-8"?>
<p:tagLst xmlns:p="http://schemas.openxmlformats.org/presentationml/2006/main">
  <p:tag name="AS_UNIQUEID" val="1451"/>
</p:tagLst>
</file>

<file path=ppt/tags/tag461.xml><?xml version="1.0" encoding="utf-8"?>
<p:tagLst xmlns:p="http://schemas.openxmlformats.org/presentationml/2006/main">
  <p:tag name="AS_UNIQUEID" val="1452"/>
</p:tagLst>
</file>

<file path=ppt/tags/tag462.xml><?xml version="1.0" encoding="utf-8"?>
<p:tagLst xmlns:p="http://schemas.openxmlformats.org/presentationml/2006/main">
  <p:tag name="AS_UNIQUEID" val="1453"/>
</p:tagLst>
</file>

<file path=ppt/tags/tag463.xml><?xml version="1.0" encoding="utf-8"?>
<p:tagLst xmlns:p="http://schemas.openxmlformats.org/presentationml/2006/main">
  <p:tag name="AS_UNIQUEID" val="1454"/>
</p:tagLst>
</file>

<file path=ppt/tags/tag464.xml><?xml version="1.0" encoding="utf-8"?>
<p:tagLst xmlns:p="http://schemas.openxmlformats.org/presentationml/2006/main">
  <p:tag name="AS_UNIQUEID" val="1455"/>
</p:tagLst>
</file>

<file path=ppt/tags/tag465.xml><?xml version="1.0" encoding="utf-8"?>
<p:tagLst xmlns:p="http://schemas.openxmlformats.org/presentationml/2006/main">
  <p:tag name="AS_UNIQUEID" val="1456"/>
</p:tagLst>
</file>

<file path=ppt/tags/tag466.xml><?xml version="1.0" encoding="utf-8"?>
<p:tagLst xmlns:p="http://schemas.openxmlformats.org/presentationml/2006/main">
  <p:tag name="AS_UNIQUEID" val="1457"/>
  <p:tag name="KSO_WM_BEAUTIFY_FLAG" val=""/>
</p:tagLst>
</file>

<file path=ppt/tags/tag467.xml><?xml version="1.0" encoding="utf-8"?>
<p:tagLst xmlns:p="http://schemas.openxmlformats.org/presentationml/2006/main">
  <p:tag name="KSO_WM_SPECIAL_SOURCE" val="bdnull"/>
</p:tagLst>
</file>

<file path=ppt/tags/tag468.xml><?xml version="1.0" encoding="utf-8"?>
<p:tagLst xmlns:p="http://schemas.openxmlformats.org/presentationml/2006/main">
  <p:tag name="AS_UNIQUEID" val="1458"/>
</p:tagLst>
</file>

<file path=ppt/tags/tag469.xml><?xml version="1.0" encoding="utf-8"?>
<p:tagLst xmlns:p="http://schemas.openxmlformats.org/presentationml/2006/main">
  <p:tag name="AS_UNIQUEID" val="1459"/>
</p:tagLst>
</file>

<file path=ppt/tags/tag470.xml><?xml version="1.0" encoding="utf-8"?>
<p:tagLst xmlns:p="http://schemas.openxmlformats.org/presentationml/2006/main">
  <p:tag name="AS_UNIQUEID" val="1460"/>
</p:tagLst>
</file>

<file path=ppt/tags/tag471.xml><?xml version="1.0" encoding="utf-8"?>
<p:tagLst xmlns:p="http://schemas.openxmlformats.org/presentationml/2006/main">
  <p:tag name="AS_UNIQUEID" val="1461"/>
  <p:tag name="KSO_WM_BEAUTIFY_FLAG" val=""/>
</p:tagLst>
</file>

<file path=ppt/tags/tag472.xml><?xml version="1.0" encoding="utf-8"?>
<p:tagLst xmlns:p="http://schemas.openxmlformats.org/presentationml/2006/main">
  <p:tag name="AS_UNIQUEID" val="1462"/>
  <p:tag name="KSO_WM_BEAUTIFY_FLAG" val=""/>
</p:tagLst>
</file>

<file path=ppt/tags/tag473.xml><?xml version="1.0" encoding="utf-8"?>
<p:tagLst xmlns:p="http://schemas.openxmlformats.org/presentationml/2006/main">
  <p:tag name="AS_UNIQUEID" val="1463"/>
  <p:tag name="KSO_WM_BEAUTIFY_FLAG" val=""/>
</p:tagLst>
</file>

<file path=ppt/tags/tag474.xml><?xml version="1.0" encoding="utf-8"?>
<p:tagLst xmlns:p="http://schemas.openxmlformats.org/presentationml/2006/main">
  <p:tag name="KSO_WM_SPECIAL_SOURCE" val="bdnull"/>
</p:tagLst>
</file>

<file path=ppt/tags/tag475.xml><?xml version="1.0" encoding="utf-8"?>
<p:tagLst xmlns:p="http://schemas.openxmlformats.org/presentationml/2006/main">
  <p:tag name="AS_UNIQUEID" val="1464"/>
</p:tagLst>
</file>

<file path=ppt/tags/tag476.xml><?xml version="1.0" encoding="utf-8"?>
<p:tagLst xmlns:p="http://schemas.openxmlformats.org/presentationml/2006/main">
  <p:tag name="AS_UNIQUEID" val="1465"/>
</p:tagLst>
</file>

<file path=ppt/tags/tag477.xml><?xml version="1.0" encoding="utf-8"?>
<p:tagLst xmlns:p="http://schemas.openxmlformats.org/presentationml/2006/main">
  <p:tag name="AS_UNIQUEID" val="1466"/>
</p:tagLst>
</file>

<file path=ppt/tags/tag478.xml><?xml version="1.0" encoding="utf-8"?>
<p:tagLst xmlns:p="http://schemas.openxmlformats.org/presentationml/2006/main">
  <p:tag name="AS_UNIQUEID" val="1467"/>
</p:tagLst>
</file>

<file path=ppt/tags/tag479.xml><?xml version="1.0" encoding="utf-8"?>
<p:tagLst xmlns:p="http://schemas.openxmlformats.org/presentationml/2006/main">
  <p:tag name="AS_UNIQUEID" val="1468"/>
</p:tagLst>
</file>

<file path=ppt/tags/tag480.xml><?xml version="1.0" encoding="utf-8"?>
<p:tagLst xmlns:p="http://schemas.openxmlformats.org/presentationml/2006/main">
  <p:tag name="AS_UNIQUEID" val="1469"/>
  <p:tag name="KSO_WM_BEAUTIFY_FLAG" val=""/>
</p:tagLst>
</file>

<file path=ppt/tags/tag481.xml><?xml version="1.0" encoding="utf-8"?>
<p:tagLst xmlns:p="http://schemas.openxmlformats.org/presentationml/2006/main">
  <p:tag name="AS_UNIQUEID" val="1470"/>
  <p:tag name="KSO_WM_BEAUTIFY_FLAG" val=""/>
</p:tagLst>
</file>

<file path=ppt/tags/tag482.xml><?xml version="1.0" encoding="utf-8"?>
<p:tagLst xmlns:p="http://schemas.openxmlformats.org/presentationml/2006/main">
  <p:tag name="AS_UNIQUEID" val="1471"/>
  <p:tag name="KSO_WM_BEAUTIFY_FLAG" val=""/>
</p:tagLst>
</file>

<file path=ppt/tags/tag483.xml><?xml version="1.0" encoding="utf-8"?>
<p:tagLst xmlns:p="http://schemas.openxmlformats.org/presentationml/2006/main">
  <p:tag name="AS_UNIQUEID" val="1472"/>
  <p:tag name="KSO_WM_BEAUTIFY_FLAG" val=""/>
</p:tagLst>
</file>

<file path=ppt/tags/tag484.xml><?xml version="1.0" encoding="utf-8"?>
<p:tagLst xmlns:p="http://schemas.openxmlformats.org/presentationml/2006/main">
  <p:tag name="AS_UNIQUEID" val="1473"/>
  <p:tag name="KSO_WM_BEAUTIFY_FLAG" val=""/>
</p:tagLst>
</file>

<file path=ppt/tags/tag485.xml><?xml version="1.0" encoding="utf-8"?>
<p:tagLst xmlns:p="http://schemas.openxmlformats.org/presentationml/2006/main">
  <p:tag name="KSO_WM_SPECIAL_SOURCE" val="bdnull"/>
</p:tagLst>
</file>

<file path=ppt/tags/tag486.xml><?xml version="1.0" encoding="utf-8"?>
<p:tagLst xmlns:p="http://schemas.openxmlformats.org/presentationml/2006/main">
  <p:tag name="AS_UNIQUEID" val="1474"/>
</p:tagLst>
</file>

<file path=ppt/tags/tag487.xml><?xml version="1.0" encoding="utf-8"?>
<p:tagLst xmlns:p="http://schemas.openxmlformats.org/presentationml/2006/main">
  <p:tag name="AS_UNIQUEID" val="1475"/>
</p:tagLst>
</file>

<file path=ppt/tags/tag488.xml><?xml version="1.0" encoding="utf-8"?>
<p:tagLst xmlns:p="http://schemas.openxmlformats.org/presentationml/2006/main">
  <p:tag name="AS_UNIQUEID" val="1476"/>
</p:tagLst>
</file>

<file path=ppt/tags/tag489.xml><?xml version="1.0" encoding="utf-8"?>
<p:tagLst xmlns:p="http://schemas.openxmlformats.org/presentationml/2006/main">
  <p:tag name="AS_UNIQUEID" val="1477"/>
</p:tagLst>
</file>

<file path=ppt/tags/tag490.xml><?xml version="1.0" encoding="utf-8"?>
<p:tagLst xmlns:p="http://schemas.openxmlformats.org/presentationml/2006/main">
  <p:tag name="AS_UNIQUEID" val="1478"/>
</p:tagLst>
</file>

<file path=ppt/tags/tag491.xml><?xml version="1.0" encoding="utf-8"?>
<p:tagLst xmlns:p="http://schemas.openxmlformats.org/presentationml/2006/main">
  <p:tag name="AS_UNIQUEID" val="1479"/>
</p:tagLst>
</file>

<file path=ppt/tags/tag492.xml><?xml version="1.0" encoding="utf-8"?>
<p:tagLst xmlns:p="http://schemas.openxmlformats.org/presentationml/2006/main">
  <p:tag name="AS_UNIQUEID" val="1480"/>
</p:tagLst>
</file>

<file path=ppt/tags/tag493.xml><?xml version="1.0" encoding="utf-8"?>
<p:tagLst xmlns:p="http://schemas.openxmlformats.org/presentationml/2006/main">
  <p:tag name="AS_UNIQUEID" val="1481"/>
</p:tagLst>
</file>

<file path=ppt/tags/tag494.xml><?xml version="1.0" encoding="utf-8"?>
<p:tagLst xmlns:p="http://schemas.openxmlformats.org/presentationml/2006/main">
  <p:tag name="AS_UNIQUEID" val="1482"/>
</p:tagLst>
</file>

<file path=ppt/tags/tag495.xml><?xml version="1.0" encoding="utf-8"?>
<p:tagLst xmlns:p="http://schemas.openxmlformats.org/presentationml/2006/main">
  <p:tag name="AS_UNIQUEID" val="1483"/>
</p:tagLst>
</file>

<file path=ppt/tags/tag496.xml><?xml version="1.0" encoding="utf-8"?>
<p:tagLst xmlns:p="http://schemas.openxmlformats.org/presentationml/2006/main">
  <p:tag name="AS_UNIQUEID" val="1484"/>
</p:tagLst>
</file>

<file path=ppt/tags/tag497.xml><?xml version="1.0" encoding="utf-8"?>
<p:tagLst xmlns:p="http://schemas.openxmlformats.org/presentationml/2006/main">
  <p:tag name="AS_UNIQUEID" val="1485"/>
</p:tagLst>
</file>

<file path=ppt/tags/tag498.xml><?xml version="1.0" encoding="utf-8"?>
<p:tagLst xmlns:p="http://schemas.openxmlformats.org/presentationml/2006/main">
  <p:tag name="AS_UNIQUEID" val="1486"/>
</p:tagLst>
</file>

<file path=ppt/tags/tag499.xml><?xml version="1.0" encoding="utf-8"?>
<p:tagLst xmlns:p="http://schemas.openxmlformats.org/presentationml/2006/main">
  <p:tag name="AS_UNIQUEID" val="1487"/>
</p:tagLst>
</file>

<file path=ppt/tags/tag500.xml><?xml version="1.0" encoding="utf-8"?>
<p:tagLst xmlns:p="http://schemas.openxmlformats.org/presentationml/2006/main">
  <p:tag name="AS_UNIQUEID" val="1488"/>
</p:tagLst>
</file>

<file path=ppt/tags/tag501.xml><?xml version="1.0" encoding="utf-8"?>
<p:tagLst xmlns:p="http://schemas.openxmlformats.org/presentationml/2006/main">
  <p:tag name="AS_UNIQUEID" val="1489"/>
</p:tagLst>
</file>

<file path=ppt/tags/tag502.xml><?xml version="1.0" encoding="utf-8"?>
<p:tagLst xmlns:p="http://schemas.openxmlformats.org/presentationml/2006/main">
  <p:tag name="AS_UNIQUEID" val="1490"/>
</p:tagLst>
</file>

<file path=ppt/tags/tag503.xml><?xml version="1.0" encoding="utf-8"?>
<p:tagLst xmlns:p="http://schemas.openxmlformats.org/presentationml/2006/main">
  <p:tag name="AS_UNIQUEID" val="1491"/>
</p:tagLst>
</file>

<file path=ppt/tags/tag504.xml><?xml version="1.0" encoding="utf-8"?>
<p:tagLst xmlns:p="http://schemas.openxmlformats.org/presentationml/2006/main">
  <p:tag name="AS_UNIQUEID" val="1492"/>
</p:tagLst>
</file>

<file path=ppt/tags/tag505.xml><?xml version="1.0" encoding="utf-8"?>
<p:tagLst xmlns:p="http://schemas.openxmlformats.org/presentationml/2006/main">
  <p:tag name="AS_UNIQUEID" val="1493"/>
</p:tagLst>
</file>

<file path=ppt/tags/tag506.xml><?xml version="1.0" encoding="utf-8"?>
<p:tagLst xmlns:p="http://schemas.openxmlformats.org/presentationml/2006/main">
  <p:tag name="AS_UNIQUEID" val="1494"/>
</p:tagLst>
</file>

<file path=ppt/tags/tag507.xml><?xml version="1.0" encoding="utf-8"?>
<p:tagLst xmlns:p="http://schemas.openxmlformats.org/presentationml/2006/main">
  <p:tag name="AS_UNIQUEID" val="1495"/>
</p:tagLst>
</file>

<file path=ppt/tags/tag508.xml><?xml version="1.0" encoding="utf-8"?>
<p:tagLst xmlns:p="http://schemas.openxmlformats.org/presentationml/2006/main">
  <p:tag name="AS_UNIQUEID" val="1496"/>
</p:tagLst>
</file>

<file path=ppt/tags/tag509.xml><?xml version="1.0" encoding="utf-8"?>
<p:tagLst xmlns:p="http://schemas.openxmlformats.org/presentationml/2006/main">
  <p:tag name="AS_UNIQUEID" val="1497"/>
</p:tagLst>
</file>

<file path=ppt/tags/tag510.xml><?xml version="1.0" encoding="utf-8"?>
<p:tagLst xmlns:p="http://schemas.openxmlformats.org/presentationml/2006/main">
  <p:tag name="AS_UNIQUEID" val="1498"/>
</p:tagLst>
</file>

<file path=ppt/tags/tag511.xml><?xml version="1.0" encoding="utf-8"?>
<p:tagLst xmlns:p="http://schemas.openxmlformats.org/presentationml/2006/main">
  <p:tag name="AS_UNIQUEID" val="1499"/>
</p:tagLst>
</file>

<file path=ppt/tags/tag512.xml><?xml version="1.0" encoding="utf-8"?>
<p:tagLst xmlns:p="http://schemas.openxmlformats.org/presentationml/2006/main">
  <p:tag name="AS_UNIQUEID" val="1500"/>
</p:tagLst>
</file>

<file path=ppt/tags/tag513.xml><?xml version="1.0" encoding="utf-8"?>
<p:tagLst xmlns:p="http://schemas.openxmlformats.org/presentationml/2006/main">
  <p:tag name="AS_UNIQUEID" val="1501"/>
</p:tagLst>
</file>

<file path=ppt/tags/tag514.xml><?xml version="1.0" encoding="utf-8"?>
<p:tagLst xmlns:p="http://schemas.openxmlformats.org/presentationml/2006/main">
  <p:tag name="AS_UNIQUEID" val="1502"/>
</p:tagLst>
</file>

<file path=ppt/tags/tag515.xml><?xml version="1.0" encoding="utf-8"?>
<p:tagLst xmlns:p="http://schemas.openxmlformats.org/presentationml/2006/main">
  <p:tag name="AS_UNIQUEID" val="1503"/>
</p:tagLst>
</file>

<file path=ppt/tags/tag516.xml><?xml version="1.0" encoding="utf-8"?>
<p:tagLst xmlns:p="http://schemas.openxmlformats.org/presentationml/2006/main">
  <p:tag name="KSO_WM_SPECIAL_SOURCE" val="bdnull"/>
</p:tagLst>
</file>

<file path=ppt/tags/tag517.xml><?xml version="1.0" encoding="utf-8"?>
<p:tagLst xmlns:p="http://schemas.openxmlformats.org/presentationml/2006/main">
  <p:tag name="AS_UNIQUEID" val="1504"/>
</p:tagLst>
</file>

<file path=ppt/tags/tag518.xml><?xml version="1.0" encoding="utf-8"?>
<p:tagLst xmlns:p="http://schemas.openxmlformats.org/presentationml/2006/main">
  <p:tag name="AS_UNIQUEID" val="1505"/>
</p:tagLst>
</file>

<file path=ppt/tags/tag519.xml><?xml version="1.0" encoding="utf-8"?>
<p:tagLst xmlns:p="http://schemas.openxmlformats.org/presentationml/2006/main">
  <p:tag name="AS_UNIQUEID" val="1506"/>
</p:tagLst>
</file>

<file path=ppt/tags/tag520.xml><?xml version="1.0" encoding="utf-8"?>
<p:tagLst xmlns:p="http://schemas.openxmlformats.org/presentationml/2006/main">
  <p:tag name="AS_UNIQUEID" val="1507"/>
</p:tagLst>
</file>

<file path=ppt/tags/tag521.xml><?xml version="1.0" encoding="utf-8"?>
<p:tagLst xmlns:p="http://schemas.openxmlformats.org/presentationml/2006/main">
  <p:tag name="AS_UNIQUEID" val="1508"/>
</p:tagLst>
</file>

<file path=ppt/tags/tag522.xml><?xml version="1.0" encoding="utf-8"?>
<p:tagLst xmlns:p="http://schemas.openxmlformats.org/presentationml/2006/main">
  <p:tag name="AS_UNIQUEID" val="1509"/>
</p:tagLst>
</file>

<file path=ppt/tags/tag523.xml><?xml version="1.0" encoding="utf-8"?>
<p:tagLst xmlns:p="http://schemas.openxmlformats.org/presentationml/2006/main">
  <p:tag name="AS_UNIQUEID" val="1510"/>
</p:tagLst>
</file>

<file path=ppt/tags/tag524.xml><?xml version="1.0" encoding="utf-8"?>
<p:tagLst xmlns:p="http://schemas.openxmlformats.org/presentationml/2006/main">
  <p:tag name="AS_UNIQUEID" val="1511"/>
</p:tagLst>
</file>

<file path=ppt/tags/tag525.xml><?xml version="1.0" encoding="utf-8"?>
<p:tagLst xmlns:p="http://schemas.openxmlformats.org/presentationml/2006/main">
  <p:tag name="AS_UNIQUEID" val="1512"/>
</p:tagLst>
</file>

<file path=ppt/tags/tag526.xml><?xml version="1.0" encoding="utf-8"?>
<p:tagLst xmlns:p="http://schemas.openxmlformats.org/presentationml/2006/main">
  <p:tag name="AS_UNIQUEID" val="1513"/>
</p:tagLst>
</file>

<file path=ppt/tags/tag527.xml><?xml version="1.0" encoding="utf-8"?>
<p:tagLst xmlns:p="http://schemas.openxmlformats.org/presentationml/2006/main">
  <p:tag name="AS_UNIQUEID" val="1514"/>
</p:tagLst>
</file>

<file path=ppt/tags/tag528.xml><?xml version="1.0" encoding="utf-8"?>
<p:tagLst xmlns:p="http://schemas.openxmlformats.org/presentationml/2006/main">
  <p:tag name="AS_UNIQUEID" val="1515"/>
</p:tagLst>
</file>

<file path=ppt/tags/tag529.xml><?xml version="1.0" encoding="utf-8"?>
<p:tagLst xmlns:p="http://schemas.openxmlformats.org/presentationml/2006/main">
  <p:tag name="AS_UNIQUEID" val="1516"/>
</p:tagLst>
</file>

<file path=ppt/tags/tag530.xml><?xml version="1.0" encoding="utf-8"?>
<p:tagLst xmlns:p="http://schemas.openxmlformats.org/presentationml/2006/main">
  <p:tag name="AS_UNIQUEID" val="1517"/>
</p:tagLst>
</file>

<file path=ppt/tags/tag531.xml><?xml version="1.0" encoding="utf-8"?>
<p:tagLst xmlns:p="http://schemas.openxmlformats.org/presentationml/2006/main">
  <p:tag name="AS_UNIQUEID" val="1518"/>
</p:tagLst>
</file>

<file path=ppt/tags/tag532.xml><?xml version="1.0" encoding="utf-8"?>
<p:tagLst xmlns:p="http://schemas.openxmlformats.org/presentationml/2006/main">
  <p:tag name="AS_UNIQUEID" val="1519"/>
</p:tagLst>
</file>

<file path=ppt/tags/tag533.xml><?xml version="1.0" encoding="utf-8"?>
<p:tagLst xmlns:p="http://schemas.openxmlformats.org/presentationml/2006/main">
  <p:tag name="AS_UNIQUEID" val="1520"/>
</p:tagLst>
</file>

<file path=ppt/tags/tag534.xml><?xml version="1.0" encoding="utf-8"?>
<p:tagLst xmlns:p="http://schemas.openxmlformats.org/presentationml/2006/main">
  <p:tag name="AS_UNIQUEID" val="1521"/>
</p:tagLst>
</file>

<file path=ppt/tags/tag535.xml><?xml version="1.0" encoding="utf-8"?>
<p:tagLst xmlns:p="http://schemas.openxmlformats.org/presentationml/2006/main">
  <p:tag name="AS_UNIQUEID" val="1522"/>
</p:tagLst>
</file>

<file path=ppt/tags/tag536.xml><?xml version="1.0" encoding="utf-8"?>
<p:tagLst xmlns:p="http://schemas.openxmlformats.org/presentationml/2006/main">
  <p:tag name="AS_UNIQUEID" val="1523"/>
</p:tagLst>
</file>

<file path=ppt/tags/tag537.xml><?xml version="1.0" encoding="utf-8"?>
<p:tagLst xmlns:p="http://schemas.openxmlformats.org/presentationml/2006/main">
  <p:tag name="AS_UNIQUEID" val="1524"/>
</p:tagLst>
</file>

<file path=ppt/tags/tag538.xml><?xml version="1.0" encoding="utf-8"?>
<p:tagLst xmlns:p="http://schemas.openxmlformats.org/presentationml/2006/main">
  <p:tag name="AS_UNIQUEID" val="1525"/>
</p:tagLst>
</file>

<file path=ppt/tags/tag539.xml><?xml version="1.0" encoding="utf-8"?>
<p:tagLst xmlns:p="http://schemas.openxmlformats.org/presentationml/2006/main">
  <p:tag name="AS_UNIQUEID" val="1526"/>
</p:tagLst>
</file>

<file path=ppt/tags/tag540.xml><?xml version="1.0" encoding="utf-8"?>
<p:tagLst xmlns:p="http://schemas.openxmlformats.org/presentationml/2006/main">
  <p:tag name="AS_UNIQUEID" val="1527"/>
</p:tagLst>
</file>

<file path=ppt/tags/tag541.xml><?xml version="1.0" encoding="utf-8"?>
<p:tagLst xmlns:p="http://schemas.openxmlformats.org/presentationml/2006/main">
  <p:tag name="AS_UNIQUEID" val="1528"/>
</p:tagLst>
</file>

<file path=ppt/tags/tag542.xml><?xml version="1.0" encoding="utf-8"?>
<p:tagLst xmlns:p="http://schemas.openxmlformats.org/presentationml/2006/main">
  <p:tag name="AS_UNIQUEID" val="1529"/>
</p:tagLst>
</file>

<file path=ppt/tags/tag543.xml><?xml version="1.0" encoding="utf-8"?>
<p:tagLst xmlns:p="http://schemas.openxmlformats.org/presentationml/2006/main">
  <p:tag name="AS_UNIQUEID" val="1530"/>
</p:tagLst>
</file>

<file path=ppt/tags/tag544.xml><?xml version="1.0" encoding="utf-8"?>
<p:tagLst xmlns:p="http://schemas.openxmlformats.org/presentationml/2006/main">
  <p:tag name="AS_UNIQUEID" val="1531"/>
</p:tagLst>
</file>

<file path=ppt/tags/tag545.xml><?xml version="1.0" encoding="utf-8"?>
<p:tagLst xmlns:p="http://schemas.openxmlformats.org/presentationml/2006/main">
  <p:tag name="AS_UNIQUEID" val="1532"/>
</p:tagLst>
</file>

<file path=ppt/tags/tag546.xml><?xml version="1.0" encoding="utf-8"?>
<p:tagLst xmlns:p="http://schemas.openxmlformats.org/presentationml/2006/main">
  <p:tag name="AS_UNIQUEID" val="1533"/>
</p:tagLst>
</file>

<file path=ppt/tags/tag547.xml><?xml version="1.0" encoding="utf-8"?>
<p:tagLst xmlns:p="http://schemas.openxmlformats.org/presentationml/2006/main">
  <p:tag name="AS_UNIQUEID" val="1534"/>
</p:tagLst>
</file>

<file path=ppt/tags/tag548.xml><?xml version="1.0" encoding="utf-8"?>
<p:tagLst xmlns:p="http://schemas.openxmlformats.org/presentationml/2006/main">
  <p:tag name="AS_UNIQUEID" val="1535"/>
</p:tagLst>
</file>

<file path=ppt/tags/tag549.xml><?xml version="1.0" encoding="utf-8"?>
<p:tagLst xmlns:p="http://schemas.openxmlformats.org/presentationml/2006/main">
  <p:tag name="AS_UNIQUEID" val="1536"/>
</p:tagLst>
</file>

<file path=ppt/tags/tag550.xml><?xml version="1.0" encoding="utf-8"?>
<p:tagLst xmlns:p="http://schemas.openxmlformats.org/presentationml/2006/main">
  <p:tag name="AS_UNIQUEID" val="1537"/>
</p:tagLst>
</file>

<file path=ppt/tags/tag551.xml><?xml version="1.0" encoding="utf-8"?>
<p:tagLst xmlns:p="http://schemas.openxmlformats.org/presentationml/2006/main">
  <p:tag name="AS_UNIQUEID" val="1538"/>
</p:tagLst>
</file>

<file path=ppt/tags/tag552.xml><?xml version="1.0" encoding="utf-8"?>
<p:tagLst xmlns:p="http://schemas.openxmlformats.org/presentationml/2006/main">
  <p:tag name="AS_UNIQUEID" val="1539"/>
</p:tagLst>
</file>

<file path=ppt/tags/tag553.xml><?xml version="1.0" encoding="utf-8"?>
<p:tagLst xmlns:p="http://schemas.openxmlformats.org/presentationml/2006/main">
  <p:tag name="AS_UNIQUEID" val="1540"/>
</p:tagLst>
</file>

<file path=ppt/tags/tag554.xml><?xml version="1.0" encoding="utf-8"?>
<p:tagLst xmlns:p="http://schemas.openxmlformats.org/presentationml/2006/main">
  <p:tag name="AS_UNIQUEID" val="1541"/>
</p:tagLst>
</file>

<file path=ppt/tags/tag555.xml><?xml version="1.0" encoding="utf-8"?>
<p:tagLst xmlns:p="http://schemas.openxmlformats.org/presentationml/2006/main">
  <p:tag name="AS_UNIQUEID" val="1542"/>
</p:tagLst>
</file>

<file path=ppt/tags/tag556.xml><?xml version="1.0" encoding="utf-8"?>
<p:tagLst xmlns:p="http://schemas.openxmlformats.org/presentationml/2006/main">
  <p:tag name="AS_UNIQUEID" val="1543"/>
</p:tagLst>
</file>

<file path=ppt/tags/tag557.xml><?xml version="1.0" encoding="utf-8"?>
<p:tagLst xmlns:p="http://schemas.openxmlformats.org/presentationml/2006/main">
  <p:tag name="AS_UNIQUEID" val="1544"/>
</p:tagLst>
</file>

<file path=ppt/tags/tag558.xml><?xml version="1.0" encoding="utf-8"?>
<p:tagLst xmlns:p="http://schemas.openxmlformats.org/presentationml/2006/main">
  <p:tag name="AS_UNIQUEID" val="1545"/>
</p:tagLst>
</file>

<file path=ppt/tags/tag559.xml><?xml version="1.0" encoding="utf-8"?>
<p:tagLst xmlns:p="http://schemas.openxmlformats.org/presentationml/2006/main">
  <p:tag name="AS_UNIQUEID" val="1546"/>
</p:tagLst>
</file>

<file path=ppt/tags/tag560.xml><?xml version="1.0" encoding="utf-8"?>
<p:tagLst xmlns:p="http://schemas.openxmlformats.org/presentationml/2006/main">
  <p:tag name="AS_UNIQUEID" val="1547"/>
</p:tagLst>
</file>

<file path=ppt/tags/tag561.xml><?xml version="1.0" encoding="utf-8"?>
<p:tagLst xmlns:p="http://schemas.openxmlformats.org/presentationml/2006/main">
  <p:tag name="AS_UNIQUEID" val="1548"/>
</p:tagLst>
</file>

<file path=ppt/tags/tag562.xml><?xml version="1.0" encoding="utf-8"?>
<p:tagLst xmlns:p="http://schemas.openxmlformats.org/presentationml/2006/main">
  <p:tag name="AS_UNIQUEID" val="1549"/>
</p:tagLst>
</file>

<file path=ppt/tags/tag563.xml><?xml version="1.0" encoding="utf-8"?>
<p:tagLst xmlns:p="http://schemas.openxmlformats.org/presentationml/2006/main">
  <p:tag name="AS_UNIQUEID" val="1550"/>
</p:tagLst>
</file>

<file path=ppt/tags/tag564.xml><?xml version="1.0" encoding="utf-8"?>
<p:tagLst xmlns:p="http://schemas.openxmlformats.org/presentationml/2006/main">
  <p:tag name="AS_UNIQUEID" val="1551"/>
  <p:tag name="KSO_WM_BEAUTIFY_FLAG" val=""/>
</p:tagLst>
</file>

<file path=ppt/tags/tag565.xml><?xml version="1.0" encoding="utf-8"?>
<p:tagLst xmlns:p="http://schemas.openxmlformats.org/presentationml/2006/main">
  <p:tag name="KSO_WM_SPECIAL_SOURCE" val="bdnull"/>
</p:tagLst>
</file>

<file path=ppt/tags/tag566.xml><?xml version="1.0" encoding="utf-8"?>
<p:tagLst xmlns:p="http://schemas.openxmlformats.org/presentationml/2006/main">
  <p:tag name="AS_UNIQUEID" val="1552"/>
</p:tagLst>
</file>

<file path=ppt/tags/tag567.xml><?xml version="1.0" encoding="utf-8"?>
<p:tagLst xmlns:p="http://schemas.openxmlformats.org/presentationml/2006/main">
  <p:tag name="AS_UNIQUEID" val="1553"/>
</p:tagLst>
</file>

<file path=ppt/tags/tag568.xml><?xml version="1.0" encoding="utf-8"?>
<p:tagLst xmlns:p="http://schemas.openxmlformats.org/presentationml/2006/main">
  <p:tag name="AS_UNIQUEID" val="1554"/>
</p:tagLst>
</file>

<file path=ppt/tags/tag569.xml><?xml version="1.0" encoding="utf-8"?>
<p:tagLst xmlns:p="http://schemas.openxmlformats.org/presentationml/2006/main">
  <p:tag name="AS_UNIQUEID" val="1555"/>
</p:tagLst>
</file>

<file path=ppt/tags/tag570.xml><?xml version="1.0" encoding="utf-8"?>
<p:tagLst xmlns:p="http://schemas.openxmlformats.org/presentationml/2006/main">
  <p:tag name="AS_UNIQUEID" val="1556"/>
</p:tagLst>
</file>

<file path=ppt/tags/tag571.xml><?xml version="1.0" encoding="utf-8"?>
<p:tagLst xmlns:p="http://schemas.openxmlformats.org/presentationml/2006/main">
  <p:tag name="AS_UNIQUEID" val="1557"/>
</p:tagLst>
</file>

<file path=ppt/tags/tag572.xml><?xml version="1.0" encoding="utf-8"?>
<p:tagLst xmlns:p="http://schemas.openxmlformats.org/presentationml/2006/main">
  <p:tag name="AS_UNIQUEID" val="1558"/>
</p:tagLst>
</file>

<file path=ppt/tags/tag573.xml><?xml version="1.0" encoding="utf-8"?>
<p:tagLst xmlns:p="http://schemas.openxmlformats.org/presentationml/2006/main">
  <p:tag name="KSO_WM_SPECIAL_SOURCE" val="bdnull"/>
</p:tagLst>
</file>

<file path=ppt/tags/tag574.xml><?xml version="1.0" encoding="utf-8"?>
<p:tagLst xmlns:p="http://schemas.openxmlformats.org/presentationml/2006/main">
  <p:tag name="AS_UNIQUEID" val="1559"/>
</p:tagLst>
</file>

<file path=ppt/tags/tag575.xml><?xml version="1.0" encoding="utf-8"?>
<p:tagLst xmlns:p="http://schemas.openxmlformats.org/presentationml/2006/main">
  <p:tag name="AS_UNIQUEID" val="1560"/>
</p:tagLst>
</file>

<file path=ppt/tags/tag576.xml><?xml version="1.0" encoding="utf-8"?>
<p:tagLst xmlns:p="http://schemas.openxmlformats.org/presentationml/2006/main">
  <p:tag name="AS_UNIQUEID" val="1561"/>
</p:tagLst>
</file>

<file path=ppt/tags/tag577.xml><?xml version="1.0" encoding="utf-8"?>
<p:tagLst xmlns:p="http://schemas.openxmlformats.org/presentationml/2006/main">
  <p:tag name="AS_UNIQUEID" val="1562"/>
</p:tagLst>
</file>

<file path=ppt/tags/tag578.xml><?xml version="1.0" encoding="utf-8"?>
<p:tagLst xmlns:p="http://schemas.openxmlformats.org/presentationml/2006/main">
  <p:tag name="AS_UNIQUEID" val="1563"/>
</p:tagLst>
</file>

<file path=ppt/tags/tag579.xml><?xml version="1.0" encoding="utf-8"?>
<p:tagLst xmlns:p="http://schemas.openxmlformats.org/presentationml/2006/main">
  <p:tag name="AS_UNIQUEID" val="1564"/>
</p:tagLst>
</file>

<file path=ppt/tags/tag580.xml><?xml version="1.0" encoding="utf-8"?>
<p:tagLst xmlns:p="http://schemas.openxmlformats.org/presentationml/2006/main">
  <p:tag name="AS_UNIQUEID" val="1565"/>
</p:tagLst>
</file>

<file path=ppt/tags/tag581.xml><?xml version="1.0" encoding="utf-8"?>
<p:tagLst xmlns:p="http://schemas.openxmlformats.org/presentationml/2006/main">
  <p:tag name="AS_UNIQUEID" val="1566"/>
</p:tagLst>
</file>

<file path=ppt/tags/tag582.xml><?xml version="1.0" encoding="utf-8"?>
<p:tagLst xmlns:p="http://schemas.openxmlformats.org/presentationml/2006/main">
  <p:tag name="AS_UNIQUEID" val="1567"/>
</p:tagLst>
</file>

<file path=ppt/tags/tag583.xml><?xml version="1.0" encoding="utf-8"?>
<p:tagLst xmlns:p="http://schemas.openxmlformats.org/presentationml/2006/main">
  <p:tag name="AS_UNIQUEID" val="1568"/>
</p:tagLst>
</file>

<file path=ppt/tags/tag584.xml><?xml version="1.0" encoding="utf-8"?>
<p:tagLst xmlns:p="http://schemas.openxmlformats.org/presentationml/2006/main">
  <p:tag name="AS_UNIQUEID" val="1569"/>
</p:tagLst>
</file>

<file path=ppt/tags/tag585.xml><?xml version="1.0" encoding="utf-8"?>
<p:tagLst xmlns:p="http://schemas.openxmlformats.org/presentationml/2006/main">
  <p:tag name="AS_UNIQUEID" val="1570"/>
</p:tagLst>
</file>

<file path=ppt/tags/tag586.xml><?xml version="1.0" encoding="utf-8"?>
<p:tagLst xmlns:p="http://schemas.openxmlformats.org/presentationml/2006/main">
  <p:tag name="AS_UNIQUEID" val="1571"/>
</p:tagLst>
</file>

<file path=ppt/tags/tag587.xml><?xml version="1.0" encoding="utf-8"?>
<p:tagLst xmlns:p="http://schemas.openxmlformats.org/presentationml/2006/main">
  <p:tag name="AS_UNIQUEID" val="1572"/>
</p:tagLst>
</file>

<file path=ppt/tags/tag588.xml><?xml version="1.0" encoding="utf-8"?>
<p:tagLst xmlns:p="http://schemas.openxmlformats.org/presentationml/2006/main">
  <p:tag name="AS_UNIQUEID" val="1573"/>
</p:tagLst>
</file>

<file path=ppt/tags/tag589.xml><?xml version="1.0" encoding="utf-8"?>
<p:tagLst xmlns:p="http://schemas.openxmlformats.org/presentationml/2006/main">
  <p:tag name="AS_UNIQUEID" val="1574"/>
</p:tagLst>
</file>

<file path=ppt/tags/tag590.xml><?xml version="1.0" encoding="utf-8"?>
<p:tagLst xmlns:p="http://schemas.openxmlformats.org/presentationml/2006/main">
  <p:tag name="AS_UNIQUEID" val="1575"/>
</p:tagLst>
</file>

<file path=ppt/tags/tag591.xml><?xml version="1.0" encoding="utf-8"?>
<p:tagLst xmlns:p="http://schemas.openxmlformats.org/presentationml/2006/main">
  <p:tag name="AS_UNIQUEID" val="1576"/>
</p:tagLst>
</file>

<file path=ppt/tags/tag592.xml><?xml version="1.0" encoding="utf-8"?>
<p:tagLst xmlns:p="http://schemas.openxmlformats.org/presentationml/2006/main">
  <p:tag name="AS_UNIQUEID" val="1577"/>
</p:tagLst>
</file>

<file path=ppt/tags/tag593.xml><?xml version="1.0" encoding="utf-8"?>
<p:tagLst xmlns:p="http://schemas.openxmlformats.org/presentationml/2006/main">
  <p:tag name="AS_UNIQUEID" val="1578"/>
</p:tagLst>
</file>

<file path=ppt/tags/tag594.xml><?xml version="1.0" encoding="utf-8"?>
<p:tagLst xmlns:p="http://schemas.openxmlformats.org/presentationml/2006/main">
  <p:tag name="AS_UNIQUEID" val="1579"/>
</p:tagLst>
</file>

<file path=ppt/tags/tag595.xml><?xml version="1.0" encoding="utf-8"?>
<p:tagLst xmlns:p="http://schemas.openxmlformats.org/presentationml/2006/main">
  <p:tag name="KSO_WM_SPECIAL_SOURCE" val="bdnull"/>
</p:tagLst>
</file>

<file path=ppt/tags/tag596.xml><?xml version="1.0" encoding="utf-8"?>
<p:tagLst xmlns:p="http://schemas.openxmlformats.org/presentationml/2006/main">
  <p:tag name="AS_UNIQUEID" val="1580"/>
</p:tagLst>
</file>

<file path=ppt/tags/tag597.xml><?xml version="1.0" encoding="utf-8"?>
<p:tagLst xmlns:p="http://schemas.openxmlformats.org/presentationml/2006/main">
  <p:tag name="AS_UNIQUEID" val="1581"/>
</p:tagLst>
</file>

<file path=ppt/tags/tag598.xml><?xml version="1.0" encoding="utf-8"?>
<p:tagLst xmlns:p="http://schemas.openxmlformats.org/presentationml/2006/main">
  <p:tag name="AS_UNIQUEID" val="1582"/>
</p:tagLst>
</file>

<file path=ppt/tags/tag599.xml><?xml version="1.0" encoding="utf-8"?>
<p:tagLst xmlns:p="http://schemas.openxmlformats.org/presentationml/2006/main">
  <p:tag name="AS_UNIQUEID" val="1583"/>
</p:tagLst>
</file>

<file path=ppt/tags/tag600.xml><?xml version="1.0" encoding="utf-8"?>
<p:tagLst xmlns:p="http://schemas.openxmlformats.org/presentationml/2006/main">
  <p:tag name="AS_UNIQUEID" val="1584"/>
</p:tagLst>
</file>

<file path=ppt/tags/tag601.xml><?xml version="1.0" encoding="utf-8"?>
<p:tagLst xmlns:p="http://schemas.openxmlformats.org/presentationml/2006/main">
  <p:tag name="AS_UNIQUEID" val="1585"/>
</p:tagLst>
</file>

<file path=ppt/tags/tag602.xml><?xml version="1.0" encoding="utf-8"?>
<p:tagLst xmlns:p="http://schemas.openxmlformats.org/presentationml/2006/main">
  <p:tag name="AS_UNIQUEID" val="1586"/>
</p:tagLst>
</file>

<file path=ppt/tags/tag603.xml><?xml version="1.0" encoding="utf-8"?>
<p:tagLst xmlns:p="http://schemas.openxmlformats.org/presentationml/2006/main">
  <p:tag name="AS_UNIQUEID" val="1587"/>
</p:tagLst>
</file>

<file path=ppt/tags/tag604.xml><?xml version="1.0" encoding="utf-8"?>
<p:tagLst xmlns:p="http://schemas.openxmlformats.org/presentationml/2006/main">
  <p:tag name="AS_UNIQUEID" val="1588"/>
</p:tagLst>
</file>

<file path=ppt/tags/tag605.xml><?xml version="1.0" encoding="utf-8"?>
<p:tagLst xmlns:p="http://schemas.openxmlformats.org/presentationml/2006/main">
  <p:tag name="AS_UNIQUEID" val="1589"/>
</p:tagLst>
</file>

<file path=ppt/tags/tag606.xml><?xml version="1.0" encoding="utf-8"?>
<p:tagLst xmlns:p="http://schemas.openxmlformats.org/presentationml/2006/main">
  <p:tag name="AS_UNIQUEID" val="1590"/>
</p:tagLst>
</file>

<file path=ppt/tags/tag607.xml><?xml version="1.0" encoding="utf-8"?>
<p:tagLst xmlns:p="http://schemas.openxmlformats.org/presentationml/2006/main">
  <p:tag name="AS_UNIQUEID" val="1591"/>
</p:tagLst>
</file>

<file path=ppt/tags/tag608.xml><?xml version="1.0" encoding="utf-8"?>
<p:tagLst xmlns:p="http://schemas.openxmlformats.org/presentationml/2006/main">
  <p:tag name="AS_UNIQUEID" val="1592"/>
</p:tagLst>
</file>

<file path=ppt/tags/tag609.xml><?xml version="1.0" encoding="utf-8"?>
<p:tagLst xmlns:p="http://schemas.openxmlformats.org/presentationml/2006/main">
  <p:tag name="AS_UNIQUEID" val="1593"/>
</p:tagLst>
</file>

<file path=ppt/tags/tag610.xml><?xml version="1.0" encoding="utf-8"?>
<p:tagLst xmlns:p="http://schemas.openxmlformats.org/presentationml/2006/main">
  <p:tag name="AS_UNIQUEID" val="1594"/>
</p:tagLst>
</file>

<file path=ppt/tags/tag611.xml><?xml version="1.0" encoding="utf-8"?>
<p:tagLst xmlns:p="http://schemas.openxmlformats.org/presentationml/2006/main">
  <p:tag name="AS_UNIQUEID" val="1595"/>
</p:tagLst>
</file>

<file path=ppt/tags/tag612.xml><?xml version="1.0" encoding="utf-8"?>
<p:tagLst xmlns:p="http://schemas.openxmlformats.org/presentationml/2006/main">
  <p:tag name="AS_UNIQUEID" val="1596"/>
</p:tagLst>
</file>

<file path=ppt/tags/tag613.xml><?xml version="1.0" encoding="utf-8"?>
<p:tagLst xmlns:p="http://schemas.openxmlformats.org/presentationml/2006/main">
  <p:tag name="AS_UNIQUEID" val="1597"/>
</p:tagLst>
</file>

<file path=ppt/tags/tag614.xml><?xml version="1.0" encoding="utf-8"?>
<p:tagLst xmlns:p="http://schemas.openxmlformats.org/presentationml/2006/main">
  <p:tag name="AS_UNIQUEID" val="1598"/>
</p:tagLst>
</file>

<file path=ppt/tags/tag615.xml><?xml version="1.0" encoding="utf-8"?>
<p:tagLst xmlns:p="http://schemas.openxmlformats.org/presentationml/2006/main">
  <p:tag name="AS_UNIQUEID" val="1599"/>
</p:tagLst>
</file>

<file path=ppt/tags/tag616.xml><?xml version="1.0" encoding="utf-8"?>
<p:tagLst xmlns:p="http://schemas.openxmlformats.org/presentationml/2006/main">
  <p:tag name="AS_UNIQUEID" val="1600"/>
</p:tagLst>
</file>

<file path=ppt/tags/tag617.xml><?xml version="1.0" encoding="utf-8"?>
<p:tagLst xmlns:p="http://schemas.openxmlformats.org/presentationml/2006/main">
  <p:tag name="AS_UNIQUEID" val="1601"/>
</p:tagLst>
</file>

<file path=ppt/tags/tag618.xml><?xml version="1.0" encoding="utf-8"?>
<p:tagLst xmlns:p="http://schemas.openxmlformats.org/presentationml/2006/main">
  <p:tag name="AS_UNIQUEID" val="1602"/>
</p:tagLst>
</file>

<file path=ppt/tags/tag619.xml><?xml version="1.0" encoding="utf-8"?>
<p:tagLst xmlns:p="http://schemas.openxmlformats.org/presentationml/2006/main">
  <p:tag name="AS_UNIQUEID" val="1603"/>
</p:tagLst>
</file>

<file path=ppt/tags/tag620.xml><?xml version="1.0" encoding="utf-8"?>
<p:tagLst xmlns:p="http://schemas.openxmlformats.org/presentationml/2006/main">
  <p:tag name="AS_UNIQUEID" val="1604"/>
</p:tagLst>
</file>

<file path=ppt/tags/tag621.xml><?xml version="1.0" encoding="utf-8"?>
<p:tagLst xmlns:p="http://schemas.openxmlformats.org/presentationml/2006/main">
  <p:tag name="AS_UNIQUEID" val="1605"/>
</p:tagLst>
</file>

<file path=ppt/tags/tag622.xml><?xml version="1.0" encoding="utf-8"?>
<p:tagLst xmlns:p="http://schemas.openxmlformats.org/presentationml/2006/main">
  <p:tag name="AS_UNIQUEID" val="1606"/>
</p:tagLst>
</file>

<file path=ppt/tags/tag623.xml><?xml version="1.0" encoding="utf-8"?>
<p:tagLst xmlns:p="http://schemas.openxmlformats.org/presentationml/2006/main">
  <p:tag name="AS_UNIQUEID" val="1607"/>
</p:tagLst>
</file>

<file path=ppt/tags/tag624.xml><?xml version="1.0" encoding="utf-8"?>
<p:tagLst xmlns:p="http://schemas.openxmlformats.org/presentationml/2006/main">
  <p:tag name="AS_UNIQUEID" val="1608"/>
</p:tagLst>
</file>

<file path=ppt/tags/tag625.xml><?xml version="1.0" encoding="utf-8"?>
<p:tagLst xmlns:p="http://schemas.openxmlformats.org/presentationml/2006/main">
  <p:tag name="AS_UNIQUEID" val="1609"/>
</p:tagLst>
</file>

<file path=ppt/tags/tag626.xml><?xml version="1.0" encoding="utf-8"?>
<p:tagLst xmlns:p="http://schemas.openxmlformats.org/presentationml/2006/main">
  <p:tag name="AS_UNIQUEID" val="1610"/>
</p:tagLst>
</file>

<file path=ppt/tags/tag627.xml><?xml version="1.0" encoding="utf-8"?>
<p:tagLst xmlns:p="http://schemas.openxmlformats.org/presentationml/2006/main">
  <p:tag name="AS_UNIQUEID" val="1611"/>
</p:tagLst>
</file>

<file path=ppt/tags/tag628.xml><?xml version="1.0" encoding="utf-8"?>
<p:tagLst xmlns:p="http://schemas.openxmlformats.org/presentationml/2006/main">
  <p:tag name="AS_UNIQUEID" val="1612"/>
</p:tagLst>
</file>

<file path=ppt/tags/tag629.xml><?xml version="1.0" encoding="utf-8"?>
<p:tagLst xmlns:p="http://schemas.openxmlformats.org/presentationml/2006/main">
  <p:tag name="AS_UNIQUEID" val="1613"/>
</p:tagLst>
</file>

<file path=ppt/tags/tag630.xml><?xml version="1.0" encoding="utf-8"?>
<p:tagLst xmlns:p="http://schemas.openxmlformats.org/presentationml/2006/main">
  <p:tag name="AS_UNIQUEID" val="1614"/>
</p:tagLst>
</file>

<file path=ppt/tags/tag631.xml><?xml version="1.0" encoding="utf-8"?>
<p:tagLst xmlns:p="http://schemas.openxmlformats.org/presentationml/2006/main">
  <p:tag name="AS_UNIQUEID" val="1615"/>
</p:tagLst>
</file>

<file path=ppt/tags/tag632.xml><?xml version="1.0" encoding="utf-8"?>
<p:tagLst xmlns:p="http://schemas.openxmlformats.org/presentationml/2006/main">
  <p:tag name="AS_UNIQUEID" val="1616"/>
</p:tagLst>
</file>

<file path=ppt/tags/tag633.xml><?xml version="1.0" encoding="utf-8"?>
<p:tagLst xmlns:p="http://schemas.openxmlformats.org/presentationml/2006/main">
  <p:tag name="AS_UNIQUEID" val="1617"/>
</p:tagLst>
</file>

<file path=ppt/tags/tag634.xml><?xml version="1.0" encoding="utf-8"?>
<p:tagLst xmlns:p="http://schemas.openxmlformats.org/presentationml/2006/main">
  <p:tag name="AS_UNIQUEID" val="1618"/>
</p:tagLst>
</file>

<file path=ppt/tags/tag635.xml><?xml version="1.0" encoding="utf-8"?>
<p:tagLst xmlns:p="http://schemas.openxmlformats.org/presentationml/2006/main">
  <p:tag name="AS_UNIQUEID" val="1619"/>
</p:tagLst>
</file>

<file path=ppt/tags/tag636.xml><?xml version="1.0" encoding="utf-8"?>
<p:tagLst xmlns:p="http://schemas.openxmlformats.org/presentationml/2006/main">
  <p:tag name="AS_UNIQUEID" val="1620"/>
</p:tagLst>
</file>

<file path=ppt/tags/tag637.xml><?xml version="1.0" encoding="utf-8"?>
<p:tagLst xmlns:p="http://schemas.openxmlformats.org/presentationml/2006/main">
  <p:tag name="AS_UNIQUEID" val="1621"/>
</p:tagLst>
</file>

<file path=ppt/tags/tag638.xml><?xml version="1.0" encoding="utf-8"?>
<p:tagLst xmlns:p="http://schemas.openxmlformats.org/presentationml/2006/main">
  <p:tag name="AS_UNIQUEID" val="1622"/>
</p:tagLst>
</file>

<file path=ppt/tags/tag639.xml><?xml version="1.0" encoding="utf-8"?>
<p:tagLst xmlns:p="http://schemas.openxmlformats.org/presentationml/2006/main">
  <p:tag name="AS_UNIQUEID" val="1623"/>
</p:tagLst>
</file>

<file path=ppt/tags/tag640.xml><?xml version="1.0" encoding="utf-8"?>
<p:tagLst xmlns:p="http://schemas.openxmlformats.org/presentationml/2006/main">
  <p:tag name="AS_UNIQUEID" val="1624"/>
</p:tagLst>
</file>

<file path=ppt/tags/tag641.xml><?xml version="1.0" encoding="utf-8"?>
<p:tagLst xmlns:p="http://schemas.openxmlformats.org/presentationml/2006/main">
  <p:tag name="AS_UNIQUEID" val="1625"/>
</p:tagLst>
</file>

<file path=ppt/tags/tag642.xml><?xml version="1.0" encoding="utf-8"?>
<p:tagLst xmlns:p="http://schemas.openxmlformats.org/presentationml/2006/main">
  <p:tag name="AS_UNIQUEID" val="1626"/>
</p:tagLst>
</file>

<file path=ppt/tags/tag643.xml><?xml version="1.0" encoding="utf-8"?>
<p:tagLst xmlns:p="http://schemas.openxmlformats.org/presentationml/2006/main">
  <p:tag name="KSO_WM_SPECIAL_SOURCE" val="bdnull"/>
</p:tagLst>
</file>

<file path=ppt/tags/tag644.xml><?xml version="1.0" encoding="utf-8"?>
<p:tagLst xmlns:p="http://schemas.openxmlformats.org/presentationml/2006/main">
  <p:tag name="AS_UNIQUEID" val="2008"/>
</p:tagLst>
</file>

<file path=ppt/tags/tag645.xml><?xml version="1.0" encoding="utf-8"?>
<p:tagLst xmlns:p="http://schemas.openxmlformats.org/presentationml/2006/main">
  <p:tag name="AS_UNIQUEID" val="2009"/>
</p:tagLst>
</file>

<file path=ppt/tags/tag6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ajorFont>
      <a:min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ajorFont>
      <a:min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12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2">
      <vt:lpstr>Arial</vt:lpstr>
      <vt:lpstr>Calibri</vt:lpstr>
      <vt:lpstr>楷体</vt:lpstr>
      <vt:lpstr>微软雅黑</vt:lpstr>
      <vt:lpstr>Oswald</vt:lpstr>
      <vt:lpstr>等线</vt:lpstr>
      <vt:lpstr>Aharoni</vt:lpstr>
      <vt:lpstr>Calibri Light</vt:lpstr>
      <vt:lpstr>Times New Roman</vt:lpstr>
      <vt:lpstr>Office Theme</vt:lpstr>
      <vt:lpstr>两位数除多位数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2024-09-24T08:05:14.552</cp:lastPrinted>
  <dcterms:created xsi:type="dcterms:W3CDTF">2024-09-24T00:05:14Z</dcterms:created>
  <dcterms:modified xsi:type="dcterms:W3CDTF">2024-09-24T00:05:18Z</dcterms:modified>
</cp:coreProperties>
</file>