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E613AB-0019-446C-80E4-6B6B68F0B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E72B58-869E-469A-842B-22DE2D33F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71032A-ABF4-4149-87FB-4D339D9E4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E99AB6-AEB3-45E4-954B-3F4ED51A1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A21941-4EDE-4CCE-9F77-7F3515D50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940E66-6912-478D-936A-C12E4A970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184246-883B-4C93-8F7F-39F0DFF21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35E466-65DD-481C-BBC8-27E434B27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3EDEB7-763A-4D90-A0FC-F85C4FF8E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D78C97-C55B-409A-AAEA-62CB3C09C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ED7C47-0436-490D-8934-97D848DCA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23001200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传媒营销实战</a:t>
            </a:r>
            <a:endParaRPr lang="en-US" sz="39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2024-01-11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传媒营销概述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传媒营销策略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传媒营销工具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传媒营销案例分析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总结与展望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01</a:t>
              </a:r>
              <a:endParaRPr lang="en-US" sz="9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传媒营销概述</a:t>
            </a:r>
            <a:endParaRPr lang="en-US" sz="36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传媒营销是指利用各种传媒平台，如电视、广播、报纸、杂志、互联网等进行产品或服务的宣传和推广，以提升品牌知名度和销售业绩。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覆盖面广、传播速度快、互动性强、个性化定制、数据反馈及时等。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定义与特点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92" b="22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通过广泛的传播，增加消费者对品牌的认知度和好感度。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提高品牌知名度和美誉度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吸引潜在客户，提高转化率，提升销售业绩。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促进销售业绩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与消费者建立长期互动关系，培养品牌忠诚度。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建立品牌忠诚度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利用传媒营销创新手段，实现与竞争对手的差异化。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竞争差异化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传媒营销的重要性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以电视、广播、报纸、杂志等为主要传媒平台，营销方式单一。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传统媒体时代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网络媒体时代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移动互联网时代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人工智能与大数据时代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互联网的兴起，新媒体平台如社交媒体、搜索引擎、视频网站等成为新的营销战场。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智能手机普及，移动应用、微信、微博等成为主流传媒营销平台。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借助人工智能和大数据技术，实现精准营销和个性化推荐。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传媒营销的历史与发展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02</a:t>
              </a:r>
              <a:endParaRPr lang="en-US" sz="9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传媒营销策略</a:t>
            </a:r>
            <a:endParaRPr lang="en-US" sz="36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49" r="21849"/>
          <a:stretch>
            <a:fillRect/>
          </a:stretch>
        </p:blipFill>
        <p:spPr>
          <a:xfrm>
            <a:off x="6822813" y="3719013"/>
            <a:ext cx="2701660" cy="2699124"/>
          </a:xfrm>
          <a:prstGeom prst="diamond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7" b="47"/>
          <a:stretch>
            <a:fillRect/>
          </a:stretch>
        </p:blipFill>
        <p:spPr>
          <a:xfrm>
            <a:off x="7719270" y="1064801"/>
            <a:ext cx="3836142" cy="3832540"/>
          </a:xfrm>
          <a:prstGeom prst="diamond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218874" y="1875949"/>
            <a:ext cx="5367290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请输入您的内容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传媒营销策略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03</a:t>
              </a:r>
              <a:endParaRPr lang="en-US" sz="9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传媒营销工具</a:t>
            </a:r>
            <a:endParaRPr lang="en-US" sz="36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选择主流的社交媒体平台，如微信、微博、抖音等，根据目标受众特点选择合适的平台。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社交媒体平台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搜索引擎优化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内容营销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875" r="2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利用搜索引擎优化技术，提高网站在搜索引擎中的排名，增加曝光率。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通过创作高质量的内容，吸引潜在客户，提高品牌知名度和用户忠诚度。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媒体平台选择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https://d.book118.com/316230012005010041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2024-09-07T17:08:54.115</cp:lastPrinted>
  <dcterms:created xsi:type="dcterms:W3CDTF">2024-09-07T09:08:54Z</dcterms:created>
  <dcterms:modified xsi:type="dcterms:W3CDTF">2024-09-07T09:08:55Z</dcterms:modified>
</cp:coreProperties>
</file>