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ED43A-8944-492A-B5CA-477F96C5A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6D93F-94C3-4BF0-B942-CB2DEF2E3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0D682-2255-4865-BB85-2F0310EF5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B4153-0B3B-4F17-8199-17729E66D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311F62-2553-45B1-A72F-AA93EA53E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0D05B4-298A-4C24-AF78-82C1AFD70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31B55-F318-4B49-B1C0-8ED1D875D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0DA16-D03B-4E78-BE5E-4F5BA6653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5D513-7399-4972-AF6F-EE314D925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5D7E3-6296-4FD1-AFB0-C3012D25D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9A62A-5039-4903-B889-88E81061C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342432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批发和零售业2024年经济与制度改革汇报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批发和零售业概述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2024年经济与制度改革背景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批发和零售业经济与制度改革内容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批发和零售业经济与制度改革影响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批发和零售业经济与制度改革实施方案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批发和零售业概述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批发和零售业定义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批发业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主要从事将商品和服务销售给其他商业企业的行业，如批发商、分销商等。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主要从事将商品和服务直接销售给消费者的行业，如百货商店、超市、专卖店等。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批发和零售业是国民经济的重要组成部分，对经济增长具有重要贡献。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批发和零售业为消费者提供多样化的商品和服务，满足人们的日常生活需求。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批发和零售业的发展为人们提供了大量的就业机会，缓解了就业压力。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批发和零售业的重要性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新零售是线上与线下的融合，通过大数据、人工智能等技术手段，实现商品和服务的精准推送和个性化服务。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传统的批发和零售业主要依靠实体店面的销售方式，受地域限制较大。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随着互联网技术的发展，电子商务逐渐兴起，为批发和零售业带来了新的发展机遇。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批发和零售业的发展历程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2024年经济与制度改革背景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经济增长放缓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受全球经济不确定性、国内政策调整等因素影响，批发和零售业面临较大的经济压力。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随着电商、新零售等新兴业态的崛起，传统批发和零售业的市场份额受到挑战。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消费需求升级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消费者对商品品质、购物体验和服务的需求不断提升，要求企业不断创新和改进。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当前经济形势分析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通过制度改革，优化营商环境，降低企业成本，提升批发和零售业的整体竞争力。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改革制度束缚，鼓励企业探索新的商业模式、技术应用和管理方法，推动行业创新发展。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通过制度改革，加强对商品质量、服务水平的监管，保障消费者权益。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制度改革必要性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建立公平、透明、高效的批发和零售业制度体系，提升行业整体竞争力和创新能力。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经济增长动力增强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市场环境优化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创新能力提升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批发和零售业经济活力得到释放，成为经济增长的重要推动力量。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营商环境得到改善，企业负担减轻，经营更加灵活。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企业在新模式、新技术、新产品等方面取得突破，推动行业转型升级。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批发和零售业经济与制度改革内容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价格机制改革旨在建立更加灵活、市场化的价格形成机制，促进批发和零售市场的竞争与繁荣。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建立价格监测体系，及时发现和预警价格异常波动，维护市场稳定。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价格监测与预警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逐步取消对批发和零售业的部分商品和服务价格进行政府定价，转向市场定价机制。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取消政府定价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加强反垄断执法，防止价格垄断行为，促进市场公平竞争。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竞争政策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价格机制改革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08" b="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税收制度改革旨在优化税收结构，减轻企业税负，激发批发和零售业的市场活力。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将批发和零售业的增值税税率降低至更合理的水平，降低企业税收负担。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降低增值税税率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优化税收征管流程，减少纳税成本，提高税收效率。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简化税收征管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对符合条件的批发和零售企业给予税收优惠政策，鼓励企业创新和发展。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税收优惠政策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税收制度改革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https://d.book118.com/316234243220010040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2024-09-07T11:07:39.259</cp:lastPrinted>
  <dcterms:created xsi:type="dcterms:W3CDTF">2024-09-07T03:07:39Z</dcterms:created>
  <dcterms:modified xsi:type="dcterms:W3CDTF">2024-09-07T03:07:41Z</dcterms:modified>
</cp:coreProperties>
</file>