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862968-9E30-4E8E-A526-BD8B449E9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DE45A7-4678-412B-A5D6-9D4D8C8C7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E2551A-747D-4825-8D22-A0BE41F3C9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28BE93-66BF-4778-8F1C-875487222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8063C1-3A0C-4D2F-87EE-C6DE165D30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D97BA7-A8B9-4962-A150-394B8D8CD5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14FC99-3D2B-41BE-BB57-F325A5CACE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F5283D-6123-4586-837A-3EFDF420C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E1601A-6D0E-4E40-85A6-8A0A4F9964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5A784-B253-426B-85B5-67D4A7FDB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5B3FE-D79F-46C7-AD74-D6E69AFA0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23520020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运用医学信息学方法研究医疗保健政策效果评估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医学信息学方法概述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医疗保健政策效果评估的框架和流程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基于医学信息学的医疗保健政策效果评估实践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医学信息学在医疗保健政策效果评估中的挑战和前景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政策效果评估的必要性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对医疗保健政策的效果进行评估，可以为政策制定者提供反馈和建议，有助于改进和完善相关政策。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医学信息学在评估中的作用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医学信息学为医疗保健政策效果评估提供了数据收集、处理和分析的技术和方法支持。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医疗保健政策的重要性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医疗保健政策对于保障人民健康、促进社会公平和经济发展具有重要意义。</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通过电子病历、健康档案等医学信息系统收集相关数据，并进行清洗、整合和标准化处理。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数据收集和处理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数据分析方法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648" b="146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可视化展示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48" r="146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运用统计学、机器学习等数据分析方法对收集的数据进行分析，挖掘政策实施后的效果和相关因素。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通过数据可视化技术将分析结果以图表、报告等形式展示出来，便于理解和交流。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医学信息学在医疗保健政策效果评估中的应用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158" b="131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本研究旨在运用医学信息学方法，对医疗保健政策的效果进行评估，为政策制定者提供科学依据。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本研究将围绕以下几个问题展开研究：政策实施后的效果如何？不同人群之间的差异如何？政策实施中存在哪些问题？如何改进和完善相关政策？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医学信息学方法概述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医学信息学定义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医学信息学是一门研究如何有效管理和利用医学信息的学科，涉及医学、计算机科学、信息科学等多个领域。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医学信息学起源于20世纪60年代，随着计算机技术的快速发展和广泛应用，医学信息学逐渐成为医学领域的重要分支。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医学信息学的定义和发展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15" r="2331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99" r="16699"/>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数据挖掘与分析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医学图像处理</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生物信息学</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医学决策支持</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医学信息学的主要方法和技术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运用统计学、机器学习等方法对医学数据进行深入挖掘和分析，发现数据间的关联和规律。</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运用计算机技术对生物信息进行管理和分析，包括基因序列分析、蛋白质结构预测等。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运用计算机视觉技术对医学图像进行处理和分析，辅助医生进行疾病诊断和治疗。</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运用人工智能、专家系统等技术为医生提供决策支持，提高医疗质量和效率。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运用医学信息学方法和技术对电子病历进行有效管理，提高病历的可用性和共享性。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电子病历管理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远程医疗</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医疗质量控制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医疗保健政策效果评估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运用医学信息学技术实现远程诊断和治疗，为患者提供更加便捷的医疗服务。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运用医学信息学方法对医疗过程进行监控和评估，提高医疗质量和患者安全。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运用医学信息学方法对医疗保健政策实施效果进行评估，为政策制定和调整提供科学依据。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医学信息学在医疗保健领域的应用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医疗保健政策效果评估的框架和流程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政策效果评估的概念和重要性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政策效果评估定义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政策效果评估是对政府或相关机构制定的医疗保健政策实施后所产生的效果进行系统性、科学性的评价。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政策效果评估能够客观反映政策的实施效果，为政策制定者提供决策依据，有助于提高政策的有效性和针对性，进而改善医疗保健服务质量和效率。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明确评估目标</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确定政策效果评估的具体目标和关注点，如政策对患者满意度、医疗资源利用效率等方面的影响。</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评估框架</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政策效果评估通常包括目标设定、数据收集、分析方法选择、结果呈现等步骤，形成一个完整的评估框架。</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数据收集</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根据评估目标，收集相关的数据和信息，包括政策实施前后的统计数据、患者调查数据、医疗资源利用情况等。</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结果呈现</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将分析结果以图表、报告等形式呈现出来，便于政策制定者和相关利益方了解政策实施效果。</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分析方法选择</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根据数据类型和评估目标，选择合适的数据分析方法，如描述性统计、回归分析、时间序列分析等。</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政策效果评估的框架和流程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https://d.book118.com/316235200202010034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2024-09-04T02:54:18.949</cp:lastPrinted>
  <dcterms:created xsi:type="dcterms:W3CDTF">2024-09-03T18:54:18Z</dcterms:created>
  <dcterms:modified xsi:type="dcterms:W3CDTF">2024-09-03T18:54:21Z</dcterms:modified>
</cp:coreProperties>
</file>