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E06851-0759-4AD7-888E-D1405458D9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E47054-6965-4BFB-B751-175C468B0F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E0247F-0F1C-4F31-B6A8-18E4C8DB06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C0519E-4473-4618-BCF9-CC46596CD7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6051DE-F738-4087-B350-A8C20CD239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337638-EDE4-4E86-B34E-666AA9CB1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5CAC0CE-4547-426E-97B7-D44605DCCE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3631A6-9608-4478-8D95-9BA3CEBF52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6D503D-0459-47A9-8D87-739F4C9424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5144D3-A1FA-498A-AFD1-26C45FD746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D2CB3C-2154-4AB6-BC11-89142B3657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6240105011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儿科pdca护理案例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儿科护理现状及问题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PDCA循环在儿科护理中的应用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PDCA循环在儿科护理中的效果评价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儿科护理中PDCA循环的优化措施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通过pdca循环法，不断发现、分析和解决问题，提高儿科护理的整体质量。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提高儿科护理质量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促进医护人员成长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257" r="1325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提升患者满意度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542" r="14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鼓励医护人员积极参与pdca循环，提高其发现问题、解决问题的能力，促进个人和团队成长。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通过改进护理流程和服务质量，提高患者对儿科护理的满意度。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实施措施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通过pdca循环法，对儿科护理进行持续改进，包括制定计划、实施措施、检查效果和处理问题等步骤。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案例背景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某医院儿科病房存在护理服务质量不高、患者投诉率较高等问题。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实施效果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经过一段时间的改进，儿科护理服务质量得到显著提高，患者投诉率明显降低，医护人员的工作积极性和团队协作能力也有所提升。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儿科护理现状及问题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儿科护理工作压力大，工作强度高，导致护理人员流失严重，人力不足。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0833" r="20833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护理人员短缺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不同医院、不同科室的儿科护理质量存在明显差异，部分医院存在护理不到位、服务不周等问题。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护理质量参差不齐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部分护理人员缺乏儿科专科护理知识和技能培训，难以满足儿科患者的特殊需求。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护理培训不足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儿科护理现状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319" b="5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存在的问题和挑战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患儿特殊性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儿科患者年龄小，病情变化快，自我表达能力差，需要护理人员具备高度的责任心和敏锐的观察力。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家属期望值高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27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儿科患者家属对护理工作的期望值较高，要求护理人员提供高质量的护理服务，对护理人员的沟通技巧和服务态度提出更高要求。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医疗纠纷风险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儿科护理工作涉及患儿生命安全，一旦发生医疗纠纷，对医院和护理人员的影响较大。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案例描述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某医院儿科发生一起严重护理缺陷事件，一名患儿因护理不当导致病情恶化，最终死亡。经调查发现，该医院儿科存在护理人员短缺、护理质量参差不齐、护理培训不足等问题。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该医院儿科护理工作存在诸多漏洞和不足，如护理人员数量不足、护理质量监管不到位、护理人员培训不足等，导致患儿得不到及时有效的护理和治疗。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改进措施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该事件暴露出的问题，医院采取了多项改进措施，包括增加护理人员数量、加强护理质量监管、提高护理人员培训水平等，以确保类似事件不再发生。同时，医院还积极与患儿家属沟通协商，妥善处理了此次医疗纠纷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案例分析：某医院儿科护理缺陷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PDCA循环在儿科护理中的应用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Plan（计划）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Do（执行）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Check（检查）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Act（处理）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PDCA循环基本原理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制定儿科护理计划和目标，明确护理工作的重点和方向。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对护理工作进行监督和检查，发现问题及时进行调整和改进。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按照计划实施护理工作，确保各项措施得以有效落实。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对检查结果进行总结和分析，提出改进措施并纳入下一轮PDCA循环。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全面了解患儿病情、家庭背景及护理需求，制定个性化护理计划。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护理评估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护理实施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护理评价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护理改进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按照护理计划，为患儿提供全面、细致的护理服务，包括生活护理、心理护理、健康教育等。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定期对护理工作进行评价，包括护理效果、患儿及家属满意度等，发现问题及时改进。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根据评价结果，对护理工作进行持续改进，提高护理质量和服务水平。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PDCA循环在儿科护理中的实施步骤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案例背景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某医院儿科护理工作存在一些问题，如护理流程不规范、患儿家属满意度低等。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PDCA循环应用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医院引入PDCA循环对儿科护理工作进行改进，通过制定详细的护理计划和目标、规范护理流程、加强护理团队建设等措施，逐步提高了护理质量和服务水平。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实施效果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经过PDCA循环的持续改进，医院儿科护理工作取得了显著成效，包括护理流程更加规范、患儿家属满意度提高、护士工作积极性增强等。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https://d.book118.com/316240105011010104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2024-09-29T13:56:15.916</cp:lastPrinted>
  <dcterms:created xsi:type="dcterms:W3CDTF">2024-09-29T05:56:15Z</dcterms:created>
  <dcterms:modified xsi:type="dcterms:W3CDTF">2024-09-29T05:56:17Z</dcterms:modified>
</cp:coreProperties>
</file>