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31770-8236-4119-9254-62C0D9C5E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1A3CA-5022-4BCC-9A1F-346BB829E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1C61E-7A4C-4BEC-8978-4FEE228C7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CA4B6-C15A-46F8-BD2B-6173A5936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D299E9-448F-4CE3-8BFC-2B839F817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F9B11B-44CD-47EC-B924-7C5A8EE2B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1352DD-C117-41A6-BB78-6CE7932EE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0314C-2640-42E0-BC07-2F49BA55B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EEC0E-D514-4B72-BD18-6A466D832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D6FFE-F8B0-46B7-B88F-D14CC36BB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97FA1-FEC5-452C-8E9B-456A0A306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40222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外科护理查房PPT\n## 1.小儿外科护理查房的基本概念与重要性\n### 1.1小儿外科护理查房的目的和意义\n### 1.2小儿外科护理查房的对象和范围\n### 1.3小儿外科护理查房的关键环节和要素\n## 2.小儿外科疾病的特点及护理需求\n### 2.1小儿外科疾病的种类和发病率\n### 2.2小儿外科疾病的特点和治疗原则\n### 2.3小儿外科疾病的护理需求和护理措施\n## 3.小儿外科护理查房的基本流程与技巧\n### 3.1小儿外科护理查房的准备工作\n### 3.2小儿外科护理查房的实施步骤\n### 3.3小儿外科护理查房的技巧和注意事项\n## 4.小儿外科护理查房中的沟通与协作\n### 4.1小儿外科护理查房中的护患沟通\n### 4.2小儿外科护理查房中的医护协作\n### 4.3小儿外科护理查房中的团队建设与凝聚力\n## 5.小儿外科护理查房的质量控制与持续改进\n### 5.1小儿外科护理查房的质量评价标准\n### 5.2小儿外科护理查房的持续改进策略\n### 5.3小儿外科护理查房的创新与发展方向\n## 6.小儿外科护理查房的实际案例分析\n### 6.1小儿外科护理查房中的成功案例分析\n### 6.2小儿外科护理查房中的问题案例分析\n### 6.3小儿外科护理查房中的经验教训与启示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小儿外科护理查房PPT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小儿外科护理查房的基本概念与重要性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2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及时发现和解决护理问题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促进护理团队的协作与沟通</a:t>
                </a:r>
                <a:endParaRPr/>
              </a:p>
            </p:txBody>
          </p:sp>
        </p:grpSp>
        <p:grpSp>
          <p:nvGrpSpPr>
            <p:cNvPr id="22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促进患儿康复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提高患儿及家属的满意度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降低并发症和感染的发生率</a:t>
                </a:r>
                <a:endParaRPr/>
              </a:p>
            </p:txBody>
          </p:sp>
        </p:grpSp>
        <p:grpSp>
          <p:nvGrpSpPr>
            <p:cNvPr id="23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提高护理教育水平</a:t>
                </a:r>
                <a:endParaRPr/>
              </a:p>
            </p:txBody>
          </p:sp>
          <p:sp>
            <p:nvSpPr>
              <p:cNvPr id="23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护理查房作为教学活动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培养护理学生的临床思维能力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提高护理教育的整体水平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小儿外科护理查房的目的和意义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小儿外科护理查房的对象和范围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住院患儿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患儿病情评估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护理计划制定与实施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护理效果评价与持续改进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关键环节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护理问题识别与解决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护理效果评价与反馈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要素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护理查房的组织与实施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护患沟通与协作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小儿外科护理查房的关键环节和要素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小儿外科疾病的特点及护理需求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小儿外科疾病的种类和发病率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先天性畸形发病率较高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感染性疾病随年龄增长发病率逐渐降低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肿瘤发病率较低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创伤发病率与年龄、活动量等因素相关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患儿配合度低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家长心理压力大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早期诊断与治疗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综合治疗与个体化治疗相结合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关注患儿生长发育与心理需求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小儿外科疾病的特点和治疗原则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高度的责任心与专业技能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良好的沟通与协作能力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关注患儿及家长的心理需求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护理问题识别与解决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护理效果评价与反馈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小儿外科疾病的护理需求和护理措施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小儿外科护理查房的基本流程与技巧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小儿外科护理查房的准备工作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了解患儿病情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阅读病历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了解患儿的生命体征及病情变化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了解患儿的治疗与护理措施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准备查房用品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查房表格与记录本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医学器械与设备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个人防护用品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病史采集与评估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了解患儿的病史及家族史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评估患儿的身体状况及心理状况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分析患儿的护理问题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护理问题识别与解决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针对护理问题进行讨论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制定针对性的护理计划与措施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落实护理措施并观察效果</a:t>
                </a:r>
                <a:endParaRPr/>
              </a:p>
            </p:txBody>
          </p:sp>
          <p:pic>
            <p:nvPicPr>
              <p:cNvPr id="3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护理效果评价与反馈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对护理效果进行评价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将评价结果反馈给医生与家属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持续改进护理措施</a:t>
                </a:r>
                <a:endParaRPr/>
              </a:p>
            </p:txBody>
          </p:sp>
          <p:pic>
            <p:nvPicPr>
              <p:cNvPr id="3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小儿外科护理查房的实施步骤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小儿外科护理查房的技巧和注意事项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使用通俗易懂的语言与患儿沟通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注重患儿的心理需求与舒适度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与医生、家属保持良好沟通与协作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保持查房过程的严肃性与专业性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注重患儿的隐私保护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避免过于紧张的氛围，保持轻松愉快的氛围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https://d.book118.com/316240222054010051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小儿外科护理查房PPT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2024-09-17T01:18:05.765</cp:lastPrinted>
  <dcterms:created xsi:type="dcterms:W3CDTF">2024-09-16T17:18:05Z</dcterms:created>
  <dcterms:modified xsi:type="dcterms:W3CDTF">2024-09-16T17:18:07Z</dcterms:modified>
</cp:coreProperties>
</file>