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AD370-D5E1-49B7-9DA2-2643CC0BF4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72060A-6DA9-4B40-8353-208F7A1D4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60C97-493F-46A3-8EFB-B33C46B29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E2DEFA-6EB1-4A21-B003-0F8390A8D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2C81C4-E9D8-467D-9171-E6A9E42DD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A41E29-31DB-4303-8114-9A4F6ED40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B429F7-12AB-4A7C-A4E3-76EEA27C0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6D6FBE-779D-43B8-B835-BAA5AFA58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3347EA-EBD9-4C03-92E4-A5F67C2A0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1F28CB-D12D-4BD2-A74B-89CA49B5C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ED6ED2-C3DF-4F07-A32A-EB974D661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241220221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电子商务与物流管理综述课件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物流管理在电子商务中的作用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电子商务与物流管理的关系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电子商务物流管理策略与实践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电子商务物流管理面临的挑战与解决方案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电子商务概述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电子商务是指在互联网、内部网和增值网上以电子交易方式进行交易活动和相关服务活动，是传统商业活动各环节的电子化、网络化。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电子商务打破了地域限制，使得商业活动可以在全球范围内进行。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电子商务简化了商业交易流程，提高了交易效率。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消费者可以在任何时间、任何地点进行在线购物。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电子商务降低了交易成本，使得商业活动更加经济。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全球性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便利性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低成本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高效性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成长阶段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随着互联网的普及，电子商务逐渐发展壮大，出现了许多电子商务平台。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成熟阶段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电子商务逐渐成为商业活动的主流形式，各种商业模式和应用场景不断创新。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20世纪90年代初，电子商务开始萌芽，主要以电子数据交换（EDI）为主要技术手段。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随着移动设备的普及，移动电子商务将逐渐成为主流。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社交电商模式将逐渐兴起，社交平台将与电商业务深度融合。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人工智能、大数据等技术的应用将提高电商的智能化水平，实现更加精准的个性化推荐和服务。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随着全球化的加速，跨境电商将成为未来的重要趋势。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跨境电商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电子商务的未来趋势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物流管理在电子商务中的作用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292" b="14292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物流管理是电子商务的重要组成部分，负责实现交易中的实物交割。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物流管理确保商品从供应商到消费者的有效流动，是电子商务实现价值的关键环节。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物流管理在电子商务中扮演着保障用户体验、提高客户满意度的重要角色。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物流管理在电子商务中的地位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物流管理在电子商务中的挑战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物流管理面临运输成本、仓储成本和配送效率等方面的挑战。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随着电子商务的高速发展，物流管理需要应对订单量激增、配送时效性要求高等问题。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物流管理还需应对日益复杂的供应链网络，确保商品从供应商到消费者的全程可追溯。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物流管理将朝着智能化、自动化方向发展，提高配送效率和准确性。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物流管理将更加注重环保和可持续发展，推动绿色物流的发展。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物流管理将与大数据、物联网等先进技术深度融合，实现供应链的协同优化。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物流管理在电子商务中的发展趋势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电子商务与物流管理的关系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https://d.book118.com/316241220221010055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2024-09-23T14:11:31.513</cp:lastPrinted>
  <dcterms:created xsi:type="dcterms:W3CDTF">2024-09-23T06:11:31Z</dcterms:created>
  <dcterms:modified xsi:type="dcterms:W3CDTF">2024-09-23T06:11:33Z</dcterms:modified>
</cp:coreProperties>
</file>