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E2095-2AC6-4C1B-A0E6-C1892B74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205AD-892F-4312-B41A-3ECE0CDF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F59AA-7CE6-4D32-B273-A60C03E3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FFB0E-5814-447D-A213-AAA4B869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251FA8-9765-4508-A0F5-28799127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AB425-7648-4723-8EC2-38ED7ABB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4F8AB-80D2-4A6B-8732-3F44FA62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9FF29-09D8-4695-B6AF-A7FBE128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EB406-AD0F-41C5-A7AE-29005F15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0EF39-46F4-4A0C-8D77-A9DB8517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4BE05-FC55-400A-BE06-725393A38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43152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学生常见的口腔溃疡及预防措施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学生常见口腔溃疡类型及症状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口腔溃疡的发病原因及危险因素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校园健康教育推广与实践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提高学生对口腔健康的认识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通过介绍口腔溃疡的常见原因和预防措施，帮助学生更好地了解口腔健康的重要性，并养成良好的口腔卫生习惯。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减少口腔溃疡的发生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通过采取有效的预防措施，降低学生口腔溃疡的发生率，提高学生的学习和生活质量。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口腔溃疡是指口腔黏膜出现的圆形或椭圆形溃疡面，通常伴有疼痛、红肿等症状。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溃疡的性质和持续时间，口腔溃疡可分为轻型、重型和疱疹型三类。轻型口腔溃疡一般较小且愈合较快；重型口腔溃疡面积较大、深度较深，愈合时间较长；疱疹型口腔溃疡则是由病毒感染引起的，具有传染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口腔溃疡的定义和分类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学生常见口腔溃疡类型及症状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溃疡较小，数目不多，1～2个，溃疡面呈红色或黄色，边界清晰，周围有红晕，疼痛轻微。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发病部位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73" r="73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多发生在唇、舌、颊、腭等部位的口腔黏膜。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一般7～10天可自愈，不留瘢痕。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轻型口腔溃疡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https://d.book118.com/316243152005010103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2024-09-28T03:10:18.596</cp:lastPrinted>
  <dcterms:created xsi:type="dcterms:W3CDTF">2024-09-27T19:10:18Z</dcterms:created>
  <dcterms:modified xsi:type="dcterms:W3CDTF">2024-09-27T19:10:20Z</dcterms:modified>
</cp:coreProperties>
</file>