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89424-DCBC-459F-8B97-481548BF9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133F8-8654-4252-8750-23A29B594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7C607-7078-4B51-A855-9DA63F5E7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5AD44-B9BA-473E-AA08-A3CA2929E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216BC7-888C-444E-8A2D-92E7AC450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A626E6-4741-48CB-B59F-8F945D65D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D3AE18-1B97-4C34-9833-F4FA38A06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5C03DE-84EE-4830-BA6B-839A13852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01D807-DE70-46B2-B925-EE0BD1F47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C1685-6A75-43E4-B8AD-2829AA7FF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0DADF-CED1-4916-A2E8-CDC1E9301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24320511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输血反应护理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输血反应概述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输血反应的预防与护理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常见输血反应的护理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输血反应的应急处理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输血反应的预防与护理案例分享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输血反应概述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输血反应是指在输血过程中或输血后，受血者出现与原疾病无关的新症状和体征。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根据发生的时间和机制，输血反应可分为急性输血反应和慢性输血反应。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441" r="304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由于受血者与供血者之间的免疫不匹配，导致免疫系统对输入的红细胞或血浆产生排斥反应。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免疫因素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如细菌、病毒等病原体的污染，以及药物、化学物质等引起的输血反应。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非免疫因素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发热反应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过敏反应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溶血反应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其他反应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由于红细胞破裂导致血红蛋白释放，受血者出现黄疸、血红蛋白尿等症状，严重者可导致急性肾衰竭。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受血者出现皮肤瘙痒、荨麻疹、呼吸困难等症状，严重者可发生过敏性休克。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受血者在输血后出现发热、寒战等症状，体温可升高至38℃以上。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如寒战、高热、腰背酸痛等，以及与原发疾病相关的症状和体征。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输血反应的预防与护理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832" r="1083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22" r="188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对供血者进行严格的筛选和检测，确保血液质量。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在采血、输血过程中，严格遵守无菌操作规程，防止感染。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控制输血量，避免过量输血导致的不良反应。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在输血过程中，密切监测患者的生命体征和反应，及时发现并处理不良反应。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严格筛选血液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遵守无菌操作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避免过量输血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监测输血过程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记录反应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汇报医生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护理流程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密切观察患者的病情变化，包括生命体征、意识状态等。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详细记录输血过程中的不良反应，如寒战、发热、过敏反应等。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一旦发现不良反应，立即停止输血，并采取相应的处理措施。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及时向医生汇报不良反应情况，协助医生进行诊断和治疗。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保持患者舒适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护理要点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1" r="1667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1" r="1667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在输血过程中，尽量让患者保持舒适，注意保暖。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对患者的心理状态进行评估，给予适当的心理支持和疏导。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根据患者的病情和医生的建议，给予适当的饮食护理。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在护理过程中，注意预防感染，保持环境清洁卫生。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常见输血反应的护理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https://d.book118.com/316243205113010055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2024-09-22T23:32:29.301</cp:lastPrinted>
  <dcterms:created xsi:type="dcterms:W3CDTF">2024-09-22T15:32:29Z</dcterms:created>
  <dcterms:modified xsi:type="dcterms:W3CDTF">2024-09-22T15:32:31Z</dcterms:modified>
</cp:coreProperties>
</file>