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C7001E-1130-4512-96EC-96C940A19F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8A20AF-50D7-4021-81EB-42878B4FB9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E6947B-DABB-4F9E-939C-485F64F03A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991F48-4F03-4D00-AFD2-FE625519A2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EA1729-7C52-4B40-BE6D-55FB1F70CC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023D10-836A-410B-ACCF-3CBCE352BA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0D82AC-C288-4E4C-986C-F14FC68EAE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FF21DB-75E8-4CF6-ABDA-56AC7E4199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1C97D5-CB68-45A9-9514-0BDF0AD139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2FCB0D-0163-4A60-9E63-89CC712704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9C691D-24C4-4487-96F5-974FAE4158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00011604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老年医学 老年人心律失常护理课件</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老年医学概述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老年人心律失常的病理机制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老年人心律失常的护理原则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老年人心律失常的护理实践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老年人心律失常的预防与控制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老年人心律失常护理案例分析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老年医学概述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老年医学是一门专门研究老年人群健康的综合性学科，它涵盖了老年人的生理、心理和社会等多个方面。</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老年医学的特点在于强调对老年人的全面评估和综合管理，关注老年人的生活质量，预防和延缓慢性疾病的发生发展。</a:t>
            </a:r>
          </a:p>
        </p:txBody>
      </p:sp>
      <p:pic>
        <p:nvPicPr>
          <p:cNvPr id="6" name="Picture 6"/>
          <p:cNvPicPr>
            <a:picLocks noChangeAspect="1"/>
          </p:cNvPicPr>
          <p:nvPr/>
        </p:nvPicPr>
        <p:blipFill>
          <a:blip r:embed="rId2"/>
          <a:srcRect t="9615" b="9615"/>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7838" b="783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老年医学还注重对老年人进行个体化的治疗和护理，以及提供相应的社会支持。</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老年医学的定义与特点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老年医学通过对老年人的全面关注和管理，能够有效地提高老年人的生活质量，减轻家庭和社会负担。</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老年医学的发展对于推动医疗卫生事业的发展和社会的可持续发展具有重要意义。</a:t>
            </a:r>
          </a:p>
        </p:txBody>
      </p:sp>
      <p:pic>
        <p:nvPicPr>
          <p:cNvPr id="7" name="Picture 7"/>
          <p:cNvPicPr>
            <a:picLocks noChangeAspect="1"/>
          </p:cNvPicPr>
          <p:nvPr/>
        </p:nvPicPr>
        <p:blipFill>
          <a:blip r:embed="rId2"/>
          <a:srcRect t="7386" b="7386"/>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4522" r="452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5087" b="5087"/>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随着人口老龄化的加剧，老年人的健康问题越来越受到社会的关注。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老年医学的重要性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老年医学作为一门学科，起源于20世纪中期，随着人口老龄化的加剧而逐渐发展起来。</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早期的老年医学主要关注老年人的营养和常见慢性疾病的管理，随着医学的进步和社会的发展，老年医学的范畴逐渐扩大。</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目前，老年医学已经成为医学领域的重要组成部分，许多国家都建立了专门的老年医学机构和研究中心，致力于推动老年医学的学术交流和实践应用。</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1385" b="1385"/>
          <a:stretch>
            <a:fillRect/>
          </a:stretch>
        </p:blipFill>
        <p:spPr>
          <a:xfrm>
            <a:off x="6774259" y="1242134"/>
            <a:ext cx="5232459" cy="508750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老年医学的历史与发展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老年人心律失常的病理机制</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60" r="2566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指起源于窦房结的心律失常，包括窦性心动过速、窦性心动过缓、窦性停搏等。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窦性心律失常</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指起源于心房的心律失常，包括房性期前收缩、房性心动过速、心房扑动、心房颤动等。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房性心律失常</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指起源于心室的心律失常，包括室性期前收缩、室性心动过速、心室扑动、心室颤动等。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室性心律失常</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指心脏冲动在传导过程中受到阻碍，导致心房或心室的收缩和舒张功能受损，常见的有窦房传导阻滞、房室传导阻滞等。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传导阻滞</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心律失常的分类与定义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心肌缺血和坏死</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内分泌失调</a:t>
            </a:r>
            <a:endParaRPr lang="en-US" sz="1100"/>
          </a:p>
        </p:txBody>
      </p:sp>
      <p:sp>
        <p:nvSpPr>
          <p:cNvPr id="11" name="AutoShape 11"/>
          <p:cNvSpPr/>
          <p:nvPr/>
        </p:nvSpPr>
        <p:spPr>
          <a:xfrm>
            <a:off x="2654004" y="4162996"/>
            <a:ext cx="2696636" cy="41385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心脏瓣膜病</a:t>
            </a:r>
            <a:endParaRPr lang="en-US" sz="1100"/>
          </a:p>
        </p:txBody>
      </p:sp>
      <p:sp>
        <p:nvSpPr>
          <p:cNvPr id="12" name="AutoShape 12"/>
          <p:cNvSpPr/>
          <p:nvPr/>
        </p:nvSpPr>
        <p:spPr>
          <a:xfrm>
            <a:off x="2596324" y="5312610"/>
            <a:ext cx="2754316" cy="36703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遗传因素</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心律失常的病理生理机制</a:t>
              </a:r>
            </a:p>
          </p:txBody>
        </p:sp>
      </p:grpSp>
      <p:sp>
        <p:nvSpPr>
          <p:cNvPr id="36" name="AutoShape 36"/>
          <p:cNvSpPr/>
          <p:nvPr/>
        </p:nvSpPr>
        <p:spPr>
          <a:xfrm>
            <a:off x="5590556" y="2936787"/>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内分泌失调如甲状腺激素、肾上腺素等分泌过多或过少，可影响心肌细胞的电生理特性，导致心律失常。</a:t>
            </a:r>
            <a:endParaRPr lang="en-US" sz="1100"/>
          </a:p>
        </p:txBody>
      </p:sp>
      <p:sp>
        <p:nvSpPr>
          <p:cNvPr id="37" name="AutoShape 37"/>
          <p:cNvSpPr/>
          <p:nvPr/>
        </p:nvSpPr>
        <p:spPr>
          <a:xfrm>
            <a:off x="5590556" y="4059741"/>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心脏瓣膜病可引起心脏血流动力学的改变，影响心肌细胞的电生理特性，进而引发心律失常。</a:t>
            </a:r>
            <a:endParaRPr lang="en-US" sz="1100"/>
          </a:p>
        </p:txBody>
      </p:sp>
      <p:sp>
        <p:nvSpPr>
          <p:cNvPr id="38" name="AutoShape 38"/>
          <p:cNvSpPr/>
          <p:nvPr/>
        </p:nvSpPr>
        <p:spPr>
          <a:xfrm>
            <a:off x="5590556" y="5182247"/>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部分心律失常具有遗传倾向，如长QT综合征、Brugada综合征等。</a:t>
            </a:r>
            <a:endParaRPr lang="en-US" sz="1100"/>
          </a:p>
        </p:txBody>
      </p:sp>
      <p:sp>
        <p:nvSpPr>
          <p:cNvPr id="39" name="AutoShape 39"/>
          <p:cNvSpPr/>
          <p:nvPr/>
        </p:nvSpPr>
        <p:spPr>
          <a:xfrm>
            <a:off x="5590556" y="1803301"/>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心肌缺血和坏死可导致心肌细胞的电生理异常，进而引发心律失常。</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心律失常的流行病学特点</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心律失常在老年人中发病率较高，与年龄、心血管疾病、糖尿病等危险因素密切相关。</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心律失常的症状表现多样，常见的有心悸、胸闷、乏力、头晕等，严重时可导致晕厥或猝死。</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心律失常的诊断依赖于心电图等检查手段，治疗方式包括药物治疗、非药物治疗和导管消融等。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预防心律失常的措施包括控制心血管疾病危险因素、保持健康的生活方式等。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https://d.book118.com/317000116040006033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2024-09-06T13:47:33.179</cp:lastPrinted>
  <dcterms:created xsi:type="dcterms:W3CDTF">2024-09-06T05:47:33Z</dcterms:created>
  <dcterms:modified xsi:type="dcterms:W3CDTF">2024-09-06T05:47:35Z</dcterms:modified>
</cp:coreProperties>
</file>