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21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tags" Target="../tags/tag85.xml" /><Relationship Id="rId86" Type="http://schemas.openxmlformats.org/officeDocument/2006/relationships/image" Target="../media/image1.png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tags" Target="../tags/tag92.xml" /><Relationship Id="rId9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102.xml" /><Relationship Id="rId11" Type="http://schemas.openxmlformats.org/officeDocument/2006/relationships/tags" Target="../tags/tag103.xml" /><Relationship Id="rId12" Type="http://schemas.openxmlformats.org/officeDocument/2006/relationships/tags" Target="../tags/tag104.xml" /><Relationship Id="rId13" Type="http://schemas.openxmlformats.org/officeDocument/2006/relationships/tags" Target="../tags/tag105.xml" /><Relationship Id="rId14" Type="http://schemas.openxmlformats.org/officeDocument/2006/relationships/tags" Target="../tags/tag106.xml" /><Relationship Id="rId15" Type="http://schemas.openxmlformats.org/officeDocument/2006/relationships/tags" Target="../tags/tag107.xml" /><Relationship Id="rId16" Type="http://schemas.openxmlformats.org/officeDocument/2006/relationships/tags" Target="../tags/tag108.xml" /><Relationship Id="rId17" Type="http://schemas.openxmlformats.org/officeDocument/2006/relationships/tags" Target="../tags/tag109.xml" /><Relationship Id="rId18" Type="http://schemas.openxmlformats.org/officeDocument/2006/relationships/tags" Target="../tags/tag110.xml" /><Relationship Id="rId19" Type="http://schemas.openxmlformats.org/officeDocument/2006/relationships/tags" Target="../tags/tag111.xml" /><Relationship Id="rId2" Type="http://schemas.openxmlformats.org/officeDocument/2006/relationships/tags" Target="../tags/tag94.xml" /><Relationship Id="rId20" Type="http://schemas.openxmlformats.org/officeDocument/2006/relationships/tags" Target="../tags/tag112.xml" /><Relationship Id="rId21" Type="http://schemas.openxmlformats.org/officeDocument/2006/relationships/tags" Target="../tags/tag113.xml" /><Relationship Id="rId22" Type="http://schemas.openxmlformats.org/officeDocument/2006/relationships/tags" Target="../tags/tag114.xml" /><Relationship Id="rId23" Type="http://schemas.openxmlformats.org/officeDocument/2006/relationships/tags" Target="../tags/tag115.xml" /><Relationship Id="rId24" Type="http://schemas.openxmlformats.org/officeDocument/2006/relationships/tags" Target="../tags/tag116.xml" /><Relationship Id="rId25" Type="http://schemas.openxmlformats.org/officeDocument/2006/relationships/tags" Target="../tags/tag117.xml" /><Relationship Id="rId26" Type="http://schemas.openxmlformats.org/officeDocument/2006/relationships/tags" Target="../tags/tag118.xml" /><Relationship Id="rId27" Type="http://schemas.openxmlformats.org/officeDocument/2006/relationships/tags" Target="../tags/tag119.xml" /><Relationship Id="rId28" Type="http://schemas.openxmlformats.org/officeDocument/2006/relationships/tags" Target="../tags/tag120.xml" /><Relationship Id="rId29" Type="http://schemas.openxmlformats.org/officeDocument/2006/relationships/tags" Target="../tags/tag121.xml" /><Relationship Id="rId3" Type="http://schemas.openxmlformats.org/officeDocument/2006/relationships/tags" Target="../tags/tag95.xml" /><Relationship Id="rId30" Type="http://schemas.openxmlformats.org/officeDocument/2006/relationships/tags" Target="../tags/tag122.xml" /><Relationship Id="rId31" Type="http://schemas.openxmlformats.org/officeDocument/2006/relationships/tags" Target="../tags/tag123.xml" /><Relationship Id="rId32" Type="http://schemas.openxmlformats.org/officeDocument/2006/relationships/tags" Target="../tags/tag124.xml" /><Relationship Id="rId33" Type="http://schemas.openxmlformats.org/officeDocument/2006/relationships/tags" Target="../tags/tag125.xml" /><Relationship Id="rId34" Type="http://schemas.openxmlformats.org/officeDocument/2006/relationships/tags" Target="../tags/tag126.xml" /><Relationship Id="rId35" Type="http://schemas.openxmlformats.org/officeDocument/2006/relationships/tags" Target="../tags/tag127.xml" /><Relationship Id="rId36" Type="http://schemas.openxmlformats.org/officeDocument/2006/relationships/tags" Target="../tags/tag128.xml" /><Relationship Id="rId37" Type="http://schemas.openxmlformats.org/officeDocument/2006/relationships/tags" Target="../tags/tag129.xml" /><Relationship Id="rId38" Type="http://schemas.openxmlformats.org/officeDocument/2006/relationships/tags" Target="../tags/tag130.xml" /><Relationship Id="rId39" Type="http://schemas.openxmlformats.org/officeDocument/2006/relationships/tags" Target="../tags/tag131.xml" /><Relationship Id="rId4" Type="http://schemas.openxmlformats.org/officeDocument/2006/relationships/tags" Target="../tags/tag96.xml" /><Relationship Id="rId40" Type="http://schemas.openxmlformats.org/officeDocument/2006/relationships/tags" Target="../tags/tag132.xml" /><Relationship Id="rId41" Type="http://schemas.openxmlformats.org/officeDocument/2006/relationships/tags" Target="../tags/tag133.xml" /><Relationship Id="rId42" Type="http://schemas.openxmlformats.org/officeDocument/2006/relationships/tags" Target="../tags/tag134.xml" /><Relationship Id="rId43" Type="http://schemas.openxmlformats.org/officeDocument/2006/relationships/tags" Target="../tags/tag135.xml" /><Relationship Id="rId44" Type="http://schemas.openxmlformats.org/officeDocument/2006/relationships/tags" Target="../tags/tag136.xml" /><Relationship Id="rId45" Type="http://schemas.openxmlformats.org/officeDocument/2006/relationships/tags" Target="../tags/tag137.xml" /><Relationship Id="rId46" Type="http://schemas.openxmlformats.org/officeDocument/2006/relationships/tags" Target="../tags/tag138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97.xml" /><Relationship Id="rId6" Type="http://schemas.openxmlformats.org/officeDocument/2006/relationships/tags" Target="../tags/tag98.xml" /><Relationship Id="rId7" Type="http://schemas.openxmlformats.org/officeDocument/2006/relationships/tags" Target="../tags/tag99.xml" /><Relationship Id="rId8" Type="http://schemas.openxmlformats.org/officeDocument/2006/relationships/tags" Target="../tags/tag100.xml" /><Relationship Id="rId9" Type="http://schemas.openxmlformats.org/officeDocument/2006/relationships/tags" Target="../tags/tag10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tags" Target="../tags/tag140.xml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1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2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tags" Target="../tags/tag186.xml" /><Relationship Id="rId5" Type="http://schemas.openxmlformats.org/officeDocument/2006/relationships/image" Target="../media/image1.png" /><Relationship Id="rId50" Type="http://schemas.openxmlformats.org/officeDocument/2006/relationships/tags" Target="../tags/tag187.xml" /><Relationship Id="rId51" Type="http://schemas.openxmlformats.org/officeDocument/2006/relationships/tags" Target="../tags/tag188.xml" /><Relationship Id="rId52" Type="http://schemas.openxmlformats.org/officeDocument/2006/relationships/tags" Target="../tags/tag189.xml" /><Relationship Id="rId53" Type="http://schemas.openxmlformats.org/officeDocument/2006/relationships/tags" Target="../tags/tag190.xml" /><Relationship Id="rId54" Type="http://schemas.openxmlformats.org/officeDocument/2006/relationships/tags" Target="../tags/tag191.xml" /><Relationship Id="rId55" Type="http://schemas.openxmlformats.org/officeDocument/2006/relationships/tags" Target="../tags/tag192.xml" /><Relationship Id="rId56" Type="http://schemas.openxmlformats.org/officeDocument/2006/relationships/tags" Target="../tags/tag193.xml" /><Relationship Id="rId57" Type="http://schemas.openxmlformats.org/officeDocument/2006/relationships/tags" Target="../tags/tag194.xml" /><Relationship Id="rId58" Type="http://schemas.openxmlformats.org/officeDocument/2006/relationships/tags" Target="../tags/tag195.xml" /><Relationship Id="rId59" Type="http://schemas.openxmlformats.org/officeDocument/2006/relationships/tags" Target="../tags/tag196.xml" /><Relationship Id="rId6" Type="http://schemas.openxmlformats.org/officeDocument/2006/relationships/tags" Target="../tags/tag143.xml" /><Relationship Id="rId60" Type="http://schemas.openxmlformats.org/officeDocument/2006/relationships/tags" Target="../tags/tag197.xml" /><Relationship Id="rId61" Type="http://schemas.openxmlformats.org/officeDocument/2006/relationships/tags" Target="../tags/tag198.xml" /><Relationship Id="rId62" Type="http://schemas.openxmlformats.org/officeDocument/2006/relationships/tags" Target="../tags/tag199.xml" /><Relationship Id="rId63" Type="http://schemas.openxmlformats.org/officeDocument/2006/relationships/tags" Target="../tags/tag200.xml" /><Relationship Id="rId64" Type="http://schemas.openxmlformats.org/officeDocument/2006/relationships/tags" Target="../tags/tag201.xml" /><Relationship Id="rId65" Type="http://schemas.openxmlformats.org/officeDocument/2006/relationships/tags" Target="../tags/tag202.xml" /><Relationship Id="rId66" Type="http://schemas.openxmlformats.org/officeDocument/2006/relationships/tags" Target="../tags/tag203.xml" /><Relationship Id="rId67" Type="http://schemas.openxmlformats.org/officeDocument/2006/relationships/tags" Target="../tags/tag204.xml" /><Relationship Id="rId68" Type="http://schemas.openxmlformats.org/officeDocument/2006/relationships/tags" Target="../tags/tag205.xml" /><Relationship Id="rId69" Type="http://schemas.openxmlformats.org/officeDocument/2006/relationships/tags" Target="../tags/tag206.xml" /><Relationship Id="rId7" Type="http://schemas.openxmlformats.org/officeDocument/2006/relationships/tags" Target="../tags/tag144.xml" /><Relationship Id="rId70" Type="http://schemas.openxmlformats.org/officeDocument/2006/relationships/tags" Target="../tags/tag207.xml" /><Relationship Id="rId71" Type="http://schemas.openxmlformats.org/officeDocument/2006/relationships/tags" Target="../tags/tag208.xml" /><Relationship Id="rId72" Type="http://schemas.openxmlformats.org/officeDocument/2006/relationships/tags" Target="../tags/tag209.xml" /><Relationship Id="rId73" Type="http://schemas.openxmlformats.org/officeDocument/2006/relationships/tags" Target="../tags/tag210.xml" /><Relationship Id="rId74" Type="http://schemas.openxmlformats.org/officeDocument/2006/relationships/tags" Target="../tags/tag211.xml" /><Relationship Id="rId75" Type="http://schemas.openxmlformats.org/officeDocument/2006/relationships/tags" Target="../tags/tag212.xml" /><Relationship Id="rId76" Type="http://schemas.openxmlformats.org/officeDocument/2006/relationships/tags" Target="../tags/tag213.xml" /><Relationship Id="rId77" Type="http://schemas.openxmlformats.org/officeDocument/2006/relationships/tags" Target="../tags/tag214.xml" /><Relationship Id="rId78" Type="http://schemas.openxmlformats.org/officeDocument/2006/relationships/tags" Target="../tags/tag215.xml" /><Relationship Id="rId79" Type="http://schemas.openxmlformats.org/officeDocument/2006/relationships/tags" Target="../tags/tag216.xml" /><Relationship Id="rId8" Type="http://schemas.openxmlformats.org/officeDocument/2006/relationships/tags" Target="../tags/tag145.xml" /><Relationship Id="rId80" Type="http://schemas.openxmlformats.org/officeDocument/2006/relationships/tags" Target="../tags/tag217.xml" /><Relationship Id="rId81" Type="http://schemas.openxmlformats.org/officeDocument/2006/relationships/tags" Target="../tags/tag218.xml" /><Relationship Id="rId82" Type="http://schemas.openxmlformats.org/officeDocument/2006/relationships/tags" Target="../tags/tag219.xml" /><Relationship Id="rId83" Type="http://schemas.openxmlformats.org/officeDocument/2006/relationships/tags" Target="../tags/tag220.xml" /><Relationship Id="rId84" Type="http://schemas.openxmlformats.org/officeDocument/2006/relationships/tags" Target="../tags/tag221.xml" /><Relationship Id="rId85" Type="http://schemas.openxmlformats.org/officeDocument/2006/relationships/tags" Target="../tags/tag222.xml" /><Relationship Id="rId86" Type="http://schemas.openxmlformats.org/officeDocument/2006/relationships/tags" Target="../tags/tag223.xml" /><Relationship Id="rId87" Type="http://schemas.openxmlformats.org/officeDocument/2006/relationships/tags" Target="../tags/tag224.xml" /><Relationship Id="rId88" Type="http://schemas.openxmlformats.org/officeDocument/2006/relationships/tags" Target="../tags/tag225.xml" /><Relationship Id="rId89" Type="http://schemas.openxmlformats.org/officeDocument/2006/relationships/tags" Target="../tags/tag226.xml" /><Relationship Id="rId9" Type="http://schemas.openxmlformats.org/officeDocument/2006/relationships/tags" Target="../tags/tag146.xml" /><Relationship Id="rId90" Type="http://schemas.openxmlformats.org/officeDocument/2006/relationships/tags" Target="../tags/tag227.xml" /><Relationship Id="rId91" Type="http://schemas.openxmlformats.org/officeDocument/2006/relationships/tags" Target="../tags/tag228.xml" /><Relationship Id="rId92" Type="http://schemas.openxmlformats.org/officeDocument/2006/relationships/tags" Target="../tags/tag229.xml" /><Relationship Id="rId93" Type="http://schemas.openxmlformats.org/officeDocument/2006/relationships/tags" Target="../tags/tag230.xml" /><Relationship Id="rId9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1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2.xml" /><Relationship Id="rId20" Type="http://schemas.openxmlformats.org/officeDocument/2006/relationships/tags" Target="../tags/tag250.xml" /><Relationship Id="rId21" Type="http://schemas.openxmlformats.org/officeDocument/2006/relationships/tags" Target="../tags/tag251.xml" /><Relationship Id="rId22" Type="http://schemas.openxmlformats.org/officeDocument/2006/relationships/tags" Target="../tags/tag252.xml" /><Relationship Id="rId23" Type="http://schemas.openxmlformats.org/officeDocument/2006/relationships/tags" Target="../tags/tag253.xml" /><Relationship Id="rId24" Type="http://schemas.openxmlformats.org/officeDocument/2006/relationships/tags" Target="../tags/tag254.xml" /><Relationship Id="rId25" Type="http://schemas.openxmlformats.org/officeDocument/2006/relationships/tags" Target="../tags/tag255.xml" /><Relationship Id="rId26" Type="http://schemas.openxmlformats.org/officeDocument/2006/relationships/tags" Target="../tags/tag256.xml" /><Relationship Id="rId27" Type="http://schemas.openxmlformats.org/officeDocument/2006/relationships/tags" Target="../tags/tag257.xml" /><Relationship Id="rId28" Type="http://schemas.openxmlformats.org/officeDocument/2006/relationships/tags" Target="../tags/tag258.xml" /><Relationship Id="rId29" Type="http://schemas.openxmlformats.org/officeDocument/2006/relationships/tags" Target="../tags/tag259.xml" /><Relationship Id="rId3" Type="http://schemas.openxmlformats.org/officeDocument/2006/relationships/tags" Target="../tags/tag233.xml" /><Relationship Id="rId30" Type="http://schemas.openxmlformats.org/officeDocument/2006/relationships/tags" Target="../tags/tag260.xml" /><Relationship Id="rId31" Type="http://schemas.openxmlformats.org/officeDocument/2006/relationships/tags" Target="../tags/tag261.xml" /><Relationship Id="rId32" Type="http://schemas.openxmlformats.org/officeDocument/2006/relationships/tags" Target="../tags/tag262.xml" /><Relationship Id="rId33" Type="http://schemas.openxmlformats.org/officeDocument/2006/relationships/tags" Target="../tags/tag263.xml" /><Relationship Id="rId34" Type="http://schemas.openxmlformats.org/officeDocument/2006/relationships/tags" Target="../tags/tag264.xml" /><Relationship Id="rId35" Type="http://schemas.openxmlformats.org/officeDocument/2006/relationships/tags" Target="../tags/tag265.xml" /><Relationship Id="rId36" Type="http://schemas.openxmlformats.org/officeDocument/2006/relationships/tags" Target="../tags/tag266.xml" /><Relationship Id="rId37" Type="http://schemas.openxmlformats.org/officeDocument/2006/relationships/tags" Target="../tags/tag267.xml" /><Relationship Id="rId38" Type="http://schemas.openxmlformats.org/officeDocument/2006/relationships/tags" Target="../tags/tag268.xml" /><Relationship Id="rId39" Type="http://schemas.openxmlformats.org/officeDocument/2006/relationships/tags" Target="../tags/tag269.xml" /><Relationship Id="rId4" Type="http://schemas.openxmlformats.org/officeDocument/2006/relationships/tags" Target="../tags/tag234.xml" /><Relationship Id="rId40" Type="http://schemas.openxmlformats.org/officeDocument/2006/relationships/tags" Target="../tags/tag270.xml" /><Relationship Id="rId41" Type="http://schemas.openxmlformats.org/officeDocument/2006/relationships/tags" Target="../tags/tag271.xml" /><Relationship Id="rId42" Type="http://schemas.openxmlformats.org/officeDocument/2006/relationships/tags" Target="../tags/tag272.xml" /><Relationship Id="rId43" Type="http://schemas.openxmlformats.org/officeDocument/2006/relationships/tags" Target="../tags/tag273.xml" /><Relationship Id="rId44" Type="http://schemas.openxmlformats.org/officeDocument/2006/relationships/tags" Target="../tags/tag274.xml" /><Relationship Id="rId45" Type="http://schemas.openxmlformats.org/officeDocument/2006/relationships/tags" Target="../tags/tag275.xml" /><Relationship Id="rId46" Type="http://schemas.openxmlformats.org/officeDocument/2006/relationships/tags" Target="../tags/tag276.xml" /><Relationship Id="rId47" Type="http://schemas.openxmlformats.org/officeDocument/2006/relationships/tags" Target="../tags/tag277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8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18" Type="http://schemas.openxmlformats.org/officeDocument/2006/relationships/tags" Target="../tags/tag295.xml" /><Relationship Id="rId19" Type="http://schemas.openxmlformats.org/officeDocument/2006/relationships/tags" Target="../tags/tag296.xml" /><Relationship Id="rId2" Type="http://schemas.openxmlformats.org/officeDocument/2006/relationships/tags" Target="../tags/tag279.xml" /><Relationship Id="rId20" Type="http://schemas.openxmlformats.org/officeDocument/2006/relationships/tags" Target="../tags/tag297.xml" /><Relationship Id="rId21" Type="http://schemas.openxmlformats.org/officeDocument/2006/relationships/tags" Target="../tags/tag298.xml" /><Relationship Id="rId22" Type="http://schemas.openxmlformats.org/officeDocument/2006/relationships/tags" Target="../tags/tag299.xml" /><Relationship Id="rId23" Type="http://schemas.openxmlformats.org/officeDocument/2006/relationships/tags" Target="../tags/tag300.xml" /><Relationship Id="rId24" Type="http://schemas.openxmlformats.org/officeDocument/2006/relationships/tags" Target="../tags/tag301.xml" /><Relationship Id="rId25" Type="http://schemas.openxmlformats.org/officeDocument/2006/relationships/tags" Target="../tags/tag302.xml" /><Relationship Id="rId26" Type="http://schemas.openxmlformats.org/officeDocument/2006/relationships/tags" Target="../tags/tag303.xml" /><Relationship Id="rId27" Type="http://schemas.openxmlformats.org/officeDocument/2006/relationships/tags" Target="../tags/tag304.xml" /><Relationship Id="rId28" Type="http://schemas.openxmlformats.org/officeDocument/2006/relationships/tags" Target="../tags/tag305.xml" /><Relationship Id="rId29" Type="http://schemas.openxmlformats.org/officeDocument/2006/relationships/tags" Target="../tags/tag306.xml" /><Relationship Id="rId3" Type="http://schemas.openxmlformats.org/officeDocument/2006/relationships/tags" Target="../tags/tag280.xml" /><Relationship Id="rId30" Type="http://schemas.openxmlformats.org/officeDocument/2006/relationships/tags" Target="../tags/tag307.xml" /><Relationship Id="rId31" Type="http://schemas.openxmlformats.org/officeDocument/2006/relationships/tags" Target="../tags/tag308.xml" /><Relationship Id="rId32" Type="http://schemas.openxmlformats.org/officeDocument/2006/relationships/tags" Target="../tags/tag309.xml" /><Relationship Id="rId33" Type="http://schemas.openxmlformats.org/officeDocument/2006/relationships/tags" Target="../tags/tag310.xml" /><Relationship Id="rId34" Type="http://schemas.openxmlformats.org/officeDocument/2006/relationships/tags" Target="../tags/tag311.xml" /><Relationship Id="rId35" Type="http://schemas.openxmlformats.org/officeDocument/2006/relationships/tags" Target="../tags/tag312.xml" /><Relationship Id="rId36" Type="http://schemas.openxmlformats.org/officeDocument/2006/relationships/tags" Target="../tags/tag313.xml" /><Relationship Id="rId37" Type="http://schemas.openxmlformats.org/officeDocument/2006/relationships/tags" Target="../tags/tag314.xml" /><Relationship Id="rId38" Type="http://schemas.openxmlformats.org/officeDocument/2006/relationships/tags" Target="../tags/tag315.xml" /><Relationship Id="rId39" Type="http://schemas.openxmlformats.org/officeDocument/2006/relationships/tags" Target="../tags/tag316.xml" /><Relationship Id="rId4" Type="http://schemas.openxmlformats.org/officeDocument/2006/relationships/tags" Target="../tags/tag281.xml" /><Relationship Id="rId40" Type="http://schemas.openxmlformats.org/officeDocument/2006/relationships/tags" Target="../tags/tag317.xml" /><Relationship Id="rId41" Type="http://schemas.openxmlformats.org/officeDocument/2006/relationships/tags" Target="../tags/tag318.xml" /><Relationship Id="rId42" Type="http://schemas.openxmlformats.org/officeDocument/2006/relationships/tags" Target="../tags/tag319.xml" /><Relationship Id="rId43" Type="http://schemas.openxmlformats.org/officeDocument/2006/relationships/tags" Target="../tags/tag320.xml" /><Relationship Id="rId44" Type="http://schemas.openxmlformats.org/officeDocument/2006/relationships/tags" Target="../tags/tag321.xml" /><Relationship Id="rId45" Type="http://schemas.openxmlformats.org/officeDocument/2006/relationships/tags" Target="../tags/tag322.xml" /><Relationship Id="rId46" Type="http://schemas.openxmlformats.org/officeDocument/2006/relationships/tags" Target="../tags/tag323.xml" /><Relationship Id="rId47" Type="http://schemas.openxmlformats.org/officeDocument/2006/relationships/tags" Target="../tags/tag324.xml" /><Relationship Id="rId48" Type="http://schemas.openxmlformats.org/officeDocument/2006/relationships/tags" Target="../tags/tag325.xml" /><Relationship Id="rId49" Type="http://schemas.openxmlformats.org/officeDocument/2006/relationships/tags" Target="../tags/tag326.xml" /><Relationship Id="rId5" Type="http://schemas.openxmlformats.org/officeDocument/2006/relationships/tags" Target="../tags/tag282.xml" /><Relationship Id="rId50" Type="http://schemas.openxmlformats.org/officeDocument/2006/relationships/slideMaster" Target="../slideMasters/slideMaster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7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tags" Target="../tags/tag339.xml" /><Relationship Id="rId15" Type="http://schemas.openxmlformats.org/officeDocument/2006/relationships/tags" Target="../tags/tag340.xml" /><Relationship Id="rId16" Type="http://schemas.openxmlformats.org/officeDocument/2006/relationships/tags" Target="../tags/tag341.xml" /><Relationship Id="rId17" Type="http://schemas.openxmlformats.org/officeDocument/2006/relationships/tags" Target="../tags/tag342.xml" /><Relationship Id="rId18" Type="http://schemas.openxmlformats.org/officeDocument/2006/relationships/tags" Target="../tags/tag343.xml" /><Relationship Id="rId19" Type="http://schemas.openxmlformats.org/officeDocument/2006/relationships/tags" Target="../tags/tag344.xml" /><Relationship Id="rId2" Type="http://schemas.openxmlformats.org/officeDocument/2006/relationships/image" Target="../media/image1.png" /><Relationship Id="rId20" Type="http://schemas.openxmlformats.org/officeDocument/2006/relationships/tags" Target="../tags/tag345.xml" /><Relationship Id="rId21" Type="http://schemas.openxmlformats.org/officeDocument/2006/relationships/tags" Target="../tags/tag346.xml" /><Relationship Id="rId22" Type="http://schemas.openxmlformats.org/officeDocument/2006/relationships/tags" Target="../tags/tag347.xml" /><Relationship Id="rId23" Type="http://schemas.openxmlformats.org/officeDocument/2006/relationships/tags" Target="../tags/tag348.xml" /><Relationship Id="rId24" Type="http://schemas.openxmlformats.org/officeDocument/2006/relationships/tags" Target="../tags/tag349.xml" /><Relationship Id="rId25" Type="http://schemas.openxmlformats.org/officeDocument/2006/relationships/tags" Target="../tags/tag350.xml" /><Relationship Id="rId26" Type="http://schemas.openxmlformats.org/officeDocument/2006/relationships/tags" Target="../tags/tag351.xml" /><Relationship Id="rId27" Type="http://schemas.openxmlformats.org/officeDocument/2006/relationships/tags" Target="../tags/tag352.xml" /><Relationship Id="rId28" Type="http://schemas.openxmlformats.org/officeDocument/2006/relationships/tags" Target="../tags/tag353.xml" /><Relationship Id="rId29" Type="http://schemas.openxmlformats.org/officeDocument/2006/relationships/tags" Target="../tags/tag354.xml" /><Relationship Id="rId3" Type="http://schemas.openxmlformats.org/officeDocument/2006/relationships/tags" Target="../tags/tag328.xml" /><Relationship Id="rId30" Type="http://schemas.openxmlformats.org/officeDocument/2006/relationships/tags" Target="../tags/tag355.xml" /><Relationship Id="rId31" Type="http://schemas.openxmlformats.org/officeDocument/2006/relationships/tags" Target="../tags/tag356.xml" /><Relationship Id="rId32" Type="http://schemas.openxmlformats.org/officeDocument/2006/relationships/tags" Target="../tags/tag357.xml" /><Relationship Id="rId33" Type="http://schemas.openxmlformats.org/officeDocument/2006/relationships/tags" Target="../tags/tag358.xml" /><Relationship Id="rId34" Type="http://schemas.openxmlformats.org/officeDocument/2006/relationships/tags" Target="../tags/tag359.xml" /><Relationship Id="rId35" Type="http://schemas.openxmlformats.org/officeDocument/2006/relationships/tags" Target="../tags/tag360.xml" /><Relationship Id="rId36" Type="http://schemas.openxmlformats.org/officeDocument/2006/relationships/tags" Target="../tags/tag361.xml" /><Relationship Id="rId37" Type="http://schemas.openxmlformats.org/officeDocument/2006/relationships/tags" Target="../tags/tag362.xml" /><Relationship Id="rId38" Type="http://schemas.openxmlformats.org/officeDocument/2006/relationships/tags" Target="../tags/tag363.xml" /><Relationship Id="rId39" Type="http://schemas.openxmlformats.org/officeDocument/2006/relationships/tags" Target="../tags/tag364.xml" /><Relationship Id="rId4" Type="http://schemas.openxmlformats.org/officeDocument/2006/relationships/tags" Target="../tags/tag329.xml" /><Relationship Id="rId40" Type="http://schemas.openxmlformats.org/officeDocument/2006/relationships/tags" Target="../tags/tag365.xml" /><Relationship Id="rId41" Type="http://schemas.openxmlformats.org/officeDocument/2006/relationships/tags" Target="../tags/tag366.xml" /><Relationship Id="rId42" Type="http://schemas.openxmlformats.org/officeDocument/2006/relationships/tags" Target="../tags/tag367.xml" /><Relationship Id="rId43" Type="http://schemas.openxmlformats.org/officeDocument/2006/relationships/tags" Target="../tags/tag368.xml" /><Relationship Id="rId44" Type="http://schemas.openxmlformats.org/officeDocument/2006/relationships/tags" Target="../tags/tag369.xml" /><Relationship Id="rId45" Type="http://schemas.openxmlformats.org/officeDocument/2006/relationships/tags" Target="../tags/tag370.xml" /><Relationship Id="rId46" Type="http://schemas.openxmlformats.org/officeDocument/2006/relationships/tags" Target="../tags/tag371.xml" /><Relationship Id="rId47" Type="http://schemas.openxmlformats.org/officeDocument/2006/relationships/tags" Target="../tags/tag372.xml" /><Relationship Id="rId48" Type="http://schemas.openxmlformats.org/officeDocument/2006/relationships/tags" Target="../tags/tag373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tags" Target="../tags/tag333.xml" /><Relationship Id="rId9" Type="http://schemas.openxmlformats.org/officeDocument/2006/relationships/tags" Target="../tags/tag33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10" Type="http://schemas.openxmlformats.org/officeDocument/2006/relationships/tags" Target="../tags/tag383.xml" /><Relationship Id="rId11" Type="http://schemas.openxmlformats.org/officeDocument/2006/relationships/tags" Target="../tags/tag384.xml" /><Relationship Id="rId12" Type="http://schemas.openxmlformats.org/officeDocument/2006/relationships/tags" Target="../tags/tag385.xml" /><Relationship Id="rId13" Type="http://schemas.openxmlformats.org/officeDocument/2006/relationships/tags" Target="../tags/tag386.xml" /><Relationship Id="rId14" Type="http://schemas.openxmlformats.org/officeDocument/2006/relationships/tags" Target="../tags/tag387.xml" /><Relationship Id="rId15" Type="http://schemas.openxmlformats.org/officeDocument/2006/relationships/tags" Target="../tags/tag388.xml" /><Relationship Id="rId16" Type="http://schemas.openxmlformats.org/officeDocument/2006/relationships/tags" Target="../tags/tag389.xml" /><Relationship Id="rId17" Type="http://schemas.openxmlformats.org/officeDocument/2006/relationships/tags" Target="../tags/tag390.xml" /><Relationship Id="rId18" Type="http://schemas.openxmlformats.org/officeDocument/2006/relationships/tags" Target="../tags/tag391.xml" /><Relationship Id="rId19" Type="http://schemas.openxmlformats.org/officeDocument/2006/relationships/tags" Target="../tags/tag392.xml" /><Relationship Id="rId2" Type="http://schemas.openxmlformats.org/officeDocument/2006/relationships/tags" Target="../tags/tag375.xml" /><Relationship Id="rId20" Type="http://schemas.openxmlformats.org/officeDocument/2006/relationships/tags" Target="../tags/tag393.xml" /><Relationship Id="rId21" Type="http://schemas.openxmlformats.org/officeDocument/2006/relationships/tags" Target="../tags/tag394.xml" /><Relationship Id="rId22" Type="http://schemas.openxmlformats.org/officeDocument/2006/relationships/tags" Target="../tags/tag395.xml" /><Relationship Id="rId23" Type="http://schemas.openxmlformats.org/officeDocument/2006/relationships/tags" Target="../tags/tag396.xml" /><Relationship Id="rId24" Type="http://schemas.openxmlformats.org/officeDocument/2006/relationships/tags" Target="../tags/tag397.xml" /><Relationship Id="rId25" Type="http://schemas.openxmlformats.org/officeDocument/2006/relationships/tags" Target="../tags/tag398.xml" /><Relationship Id="rId26" Type="http://schemas.openxmlformats.org/officeDocument/2006/relationships/tags" Target="../tags/tag399.xml" /><Relationship Id="rId27" Type="http://schemas.openxmlformats.org/officeDocument/2006/relationships/tags" Target="../tags/tag400.xml" /><Relationship Id="rId28" Type="http://schemas.openxmlformats.org/officeDocument/2006/relationships/tags" Target="../tags/tag401.xml" /><Relationship Id="rId29" Type="http://schemas.openxmlformats.org/officeDocument/2006/relationships/tags" Target="../tags/tag402.xml" /><Relationship Id="rId3" Type="http://schemas.openxmlformats.org/officeDocument/2006/relationships/tags" Target="../tags/tag376.xml" /><Relationship Id="rId30" Type="http://schemas.openxmlformats.org/officeDocument/2006/relationships/tags" Target="../tags/tag403.xml" /><Relationship Id="rId31" Type="http://schemas.openxmlformats.org/officeDocument/2006/relationships/tags" Target="../tags/tag404.xml" /><Relationship Id="rId32" Type="http://schemas.openxmlformats.org/officeDocument/2006/relationships/tags" Target="../tags/tag405.xml" /><Relationship Id="rId33" Type="http://schemas.openxmlformats.org/officeDocument/2006/relationships/tags" Target="../tags/tag406.xml" /><Relationship Id="rId34" Type="http://schemas.openxmlformats.org/officeDocument/2006/relationships/tags" Target="../tags/tag407.xml" /><Relationship Id="rId35" Type="http://schemas.openxmlformats.org/officeDocument/2006/relationships/tags" Target="../tags/tag408.xml" /><Relationship Id="rId36" Type="http://schemas.openxmlformats.org/officeDocument/2006/relationships/tags" Target="../tags/tag409.xml" /><Relationship Id="rId37" Type="http://schemas.openxmlformats.org/officeDocument/2006/relationships/tags" Target="../tags/tag410.xml" /><Relationship Id="rId38" Type="http://schemas.openxmlformats.org/officeDocument/2006/relationships/tags" Target="../tags/tag411.xml" /><Relationship Id="rId39" Type="http://schemas.openxmlformats.org/officeDocument/2006/relationships/tags" Target="../tags/tag412.xml" /><Relationship Id="rId4" Type="http://schemas.openxmlformats.org/officeDocument/2006/relationships/tags" Target="../tags/tag377.xml" /><Relationship Id="rId40" Type="http://schemas.openxmlformats.org/officeDocument/2006/relationships/tags" Target="../tags/tag413.xml" /><Relationship Id="rId41" Type="http://schemas.openxmlformats.org/officeDocument/2006/relationships/tags" Target="../tags/tag414.xml" /><Relationship Id="rId42" Type="http://schemas.openxmlformats.org/officeDocument/2006/relationships/tags" Target="../tags/tag415.xml" /><Relationship Id="rId43" Type="http://schemas.openxmlformats.org/officeDocument/2006/relationships/tags" Target="../tags/tag416.xml" /><Relationship Id="rId44" Type="http://schemas.openxmlformats.org/officeDocument/2006/relationships/tags" Target="../tags/tag417.xml" /><Relationship Id="rId45" Type="http://schemas.openxmlformats.org/officeDocument/2006/relationships/slideMaster" Target="../slideMasters/slideMaster2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tags" Target="../tags/tag380.xml" /><Relationship Id="rId8" Type="http://schemas.openxmlformats.org/officeDocument/2006/relationships/tags" Target="../tags/tag381.xml" /><Relationship Id="rId9" Type="http://schemas.openxmlformats.org/officeDocument/2006/relationships/tags" Target="../tags/tag3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8.xml" /><Relationship Id="rId2" Type="http://schemas.openxmlformats.org/officeDocument/2006/relationships/tags" Target="../tags/tag419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4.xml" /><Relationship Id="rId2" Type="http://schemas.openxmlformats.org/officeDocument/2006/relationships/tags" Target="../tags/tag425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9.xml" /><Relationship Id="rId10" Type="http://schemas.openxmlformats.org/officeDocument/2006/relationships/tags" Target="../tags/tag438.xml" /><Relationship Id="rId11" Type="http://schemas.openxmlformats.org/officeDocument/2006/relationships/tags" Target="../tags/tag439.xml" /><Relationship Id="rId12" Type="http://schemas.openxmlformats.org/officeDocument/2006/relationships/tags" Target="../tags/tag440.xml" /><Relationship Id="rId13" Type="http://schemas.openxmlformats.org/officeDocument/2006/relationships/tags" Target="../tags/tag441.xml" /><Relationship Id="rId14" Type="http://schemas.openxmlformats.org/officeDocument/2006/relationships/tags" Target="../tags/tag442.xml" /><Relationship Id="rId15" Type="http://schemas.openxmlformats.org/officeDocument/2006/relationships/tags" Target="../tags/tag443.xml" /><Relationship Id="rId16" Type="http://schemas.openxmlformats.org/officeDocument/2006/relationships/tags" Target="../tags/tag444.xml" /><Relationship Id="rId17" Type="http://schemas.openxmlformats.org/officeDocument/2006/relationships/tags" Target="../tags/tag445.xml" /><Relationship Id="rId18" Type="http://schemas.openxmlformats.org/officeDocument/2006/relationships/tags" Target="../tags/tag446.xml" /><Relationship Id="rId19" Type="http://schemas.openxmlformats.org/officeDocument/2006/relationships/tags" Target="../tags/tag447.xml" /><Relationship Id="rId2" Type="http://schemas.openxmlformats.org/officeDocument/2006/relationships/tags" Target="../tags/tag430.xml" /><Relationship Id="rId20" Type="http://schemas.openxmlformats.org/officeDocument/2006/relationships/tags" Target="../tags/tag448.xml" /><Relationship Id="rId21" Type="http://schemas.openxmlformats.org/officeDocument/2006/relationships/tags" Target="../tags/tag449.xml" /><Relationship Id="rId22" Type="http://schemas.openxmlformats.org/officeDocument/2006/relationships/tags" Target="../tags/tag450.xml" /><Relationship Id="rId23" Type="http://schemas.openxmlformats.org/officeDocument/2006/relationships/tags" Target="../tags/tag451.xml" /><Relationship Id="rId24" Type="http://schemas.openxmlformats.org/officeDocument/2006/relationships/tags" Target="../tags/tag452.xml" /><Relationship Id="rId25" Type="http://schemas.openxmlformats.org/officeDocument/2006/relationships/tags" Target="../tags/tag453.xml" /><Relationship Id="rId26" Type="http://schemas.openxmlformats.org/officeDocument/2006/relationships/tags" Target="../tags/tag454.xml" /><Relationship Id="rId27" Type="http://schemas.openxmlformats.org/officeDocument/2006/relationships/tags" Target="../tags/tag455.xml" /><Relationship Id="rId28" Type="http://schemas.openxmlformats.org/officeDocument/2006/relationships/tags" Target="../tags/tag456.xml" /><Relationship Id="rId29" Type="http://schemas.openxmlformats.org/officeDocument/2006/relationships/tags" Target="../tags/tag457.xml" /><Relationship Id="rId3" Type="http://schemas.openxmlformats.org/officeDocument/2006/relationships/tags" Target="../tags/tag431.xml" /><Relationship Id="rId30" Type="http://schemas.openxmlformats.org/officeDocument/2006/relationships/tags" Target="../tags/tag458.xml" /><Relationship Id="rId31" Type="http://schemas.openxmlformats.org/officeDocument/2006/relationships/tags" Target="../tags/tag459.xml" /><Relationship Id="rId32" Type="http://schemas.openxmlformats.org/officeDocument/2006/relationships/tags" Target="../tags/tag460.xml" /><Relationship Id="rId33" Type="http://schemas.openxmlformats.org/officeDocument/2006/relationships/tags" Target="../tags/tag461.xml" /><Relationship Id="rId34" Type="http://schemas.openxmlformats.org/officeDocument/2006/relationships/tags" Target="../tags/tag462.xml" /><Relationship Id="rId35" Type="http://schemas.openxmlformats.org/officeDocument/2006/relationships/tags" Target="../tags/tag463.xml" /><Relationship Id="rId36" Type="http://schemas.openxmlformats.org/officeDocument/2006/relationships/tags" Target="../tags/tag464.xml" /><Relationship Id="rId37" Type="http://schemas.openxmlformats.org/officeDocument/2006/relationships/tags" Target="../tags/tag465.xml" /><Relationship Id="rId38" Type="http://schemas.openxmlformats.org/officeDocument/2006/relationships/tags" Target="../tags/tag466.xml" /><Relationship Id="rId39" Type="http://schemas.openxmlformats.org/officeDocument/2006/relationships/tags" Target="../tags/tag467.xml" /><Relationship Id="rId4" Type="http://schemas.openxmlformats.org/officeDocument/2006/relationships/tags" Target="../tags/tag432.xml" /><Relationship Id="rId40" Type="http://schemas.openxmlformats.org/officeDocument/2006/relationships/tags" Target="../tags/tag468.xml" /><Relationship Id="rId41" Type="http://schemas.openxmlformats.org/officeDocument/2006/relationships/tags" Target="../tags/tag469.xml" /><Relationship Id="rId42" Type="http://schemas.openxmlformats.org/officeDocument/2006/relationships/tags" Target="../tags/tag470.xml" /><Relationship Id="rId43" Type="http://schemas.openxmlformats.org/officeDocument/2006/relationships/tags" Target="../tags/tag471.xml" /><Relationship Id="rId44" Type="http://schemas.openxmlformats.org/officeDocument/2006/relationships/tags" Target="../tags/tag472.xml" /><Relationship Id="rId45" Type="http://schemas.openxmlformats.org/officeDocument/2006/relationships/tags" Target="../tags/tag473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33.xml" /><Relationship Id="rId6" Type="http://schemas.openxmlformats.org/officeDocument/2006/relationships/tags" Target="../tags/tag434.xml" /><Relationship Id="rId7" Type="http://schemas.openxmlformats.org/officeDocument/2006/relationships/tags" Target="../tags/tag435.xml" /><Relationship Id="rId8" Type="http://schemas.openxmlformats.org/officeDocument/2006/relationships/tags" Target="../tags/tag436.xml" /><Relationship Id="rId9" Type="http://schemas.openxmlformats.org/officeDocument/2006/relationships/tags" Target="../tags/tag43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4.xml" /><Relationship Id="rId10" Type="http://schemas.openxmlformats.org/officeDocument/2006/relationships/tags" Target="../tags/tag482.xml" /><Relationship Id="rId11" Type="http://schemas.openxmlformats.org/officeDocument/2006/relationships/tags" Target="../tags/tag483.xml" /><Relationship Id="rId12" Type="http://schemas.openxmlformats.org/officeDocument/2006/relationships/tags" Target="../tags/tag484.xml" /><Relationship Id="rId13" Type="http://schemas.openxmlformats.org/officeDocument/2006/relationships/tags" Target="../tags/tag485.xml" /><Relationship Id="rId14" Type="http://schemas.openxmlformats.org/officeDocument/2006/relationships/tags" Target="../tags/tag486.xml" /><Relationship Id="rId15" Type="http://schemas.openxmlformats.org/officeDocument/2006/relationships/tags" Target="../tags/tag487.xml" /><Relationship Id="rId16" Type="http://schemas.openxmlformats.org/officeDocument/2006/relationships/tags" Target="../tags/tag488.xml" /><Relationship Id="rId17" Type="http://schemas.openxmlformats.org/officeDocument/2006/relationships/tags" Target="../tags/tag489.xml" /><Relationship Id="rId18" Type="http://schemas.openxmlformats.org/officeDocument/2006/relationships/tags" Target="../tags/tag490.xml" /><Relationship Id="rId19" Type="http://schemas.openxmlformats.org/officeDocument/2006/relationships/tags" Target="../tags/tag491.xml" /><Relationship Id="rId2" Type="http://schemas.openxmlformats.org/officeDocument/2006/relationships/tags" Target="../tags/tag475.xml" /><Relationship Id="rId20" Type="http://schemas.openxmlformats.org/officeDocument/2006/relationships/tags" Target="../tags/tag492.xml" /><Relationship Id="rId21" Type="http://schemas.openxmlformats.org/officeDocument/2006/relationships/tags" Target="../tags/tag493.xml" /><Relationship Id="rId22" Type="http://schemas.openxmlformats.org/officeDocument/2006/relationships/tags" Target="../tags/tag494.xml" /><Relationship Id="rId23" Type="http://schemas.openxmlformats.org/officeDocument/2006/relationships/tags" Target="../tags/tag495.xml" /><Relationship Id="rId24" Type="http://schemas.openxmlformats.org/officeDocument/2006/relationships/tags" Target="../tags/tag496.xml" /><Relationship Id="rId25" Type="http://schemas.openxmlformats.org/officeDocument/2006/relationships/tags" Target="../tags/tag497.xml" /><Relationship Id="rId26" Type="http://schemas.openxmlformats.org/officeDocument/2006/relationships/tags" Target="../tags/tag498.xml" /><Relationship Id="rId27" Type="http://schemas.openxmlformats.org/officeDocument/2006/relationships/tags" Target="../tags/tag499.xml" /><Relationship Id="rId28" Type="http://schemas.openxmlformats.org/officeDocument/2006/relationships/tags" Target="../tags/tag500.xml" /><Relationship Id="rId29" Type="http://schemas.openxmlformats.org/officeDocument/2006/relationships/tags" Target="../tags/tag501.xml" /><Relationship Id="rId3" Type="http://schemas.openxmlformats.org/officeDocument/2006/relationships/tags" Target="../tags/tag476.xml" /><Relationship Id="rId30" Type="http://schemas.openxmlformats.org/officeDocument/2006/relationships/tags" Target="../tags/tag502.xml" /><Relationship Id="rId31" Type="http://schemas.openxmlformats.org/officeDocument/2006/relationships/tags" Target="../tags/tag503.xml" /><Relationship Id="rId32" Type="http://schemas.openxmlformats.org/officeDocument/2006/relationships/tags" Target="../tags/tag504.xml" /><Relationship Id="rId33" Type="http://schemas.openxmlformats.org/officeDocument/2006/relationships/tags" Target="../tags/tag505.xml" /><Relationship Id="rId34" Type="http://schemas.openxmlformats.org/officeDocument/2006/relationships/tags" Target="../tags/tag506.xml" /><Relationship Id="rId35" Type="http://schemas.openxmlformats.org/officeDocument/2006/relationships/tags" Target="../tags/tag507.xml" /><Relationship Id="rId36" Type="http://schemas.openxmlformats.org/officeDocument/2006/relationships/tags" Target="../tags/tag508.xml" /><Relationship Id="rId37" Type="http://schemas.openxmlformats.org/officeDocument/2006/relationships/tags" Target="../tags/tag509.xml" /><Relationship Id="rId38" Type="http://schemas.openxmlformats.org/officeDocument/2006/relationships/tags" Target="../tags/tag510.xml" /><Relationship Id="rId39" Type="http://schemas.openxmlformats.org/officeDocument/2006/relationships/tags" Target="../tags/tag511.xml" /><Relationship Id="rId4" Type="http://schemas.openxmlformats.org/officeDocument/2006/relationships/image" Target="../media/image1.png" /><Relationship Id="rId40" Type="http://schemas.openxmlformats.org/officeDocument/2006/relationships/tags" Target="../tags/tag512.xml" /><Relationship Id="rId41" Type="http://schemas.openxmlformats.org/officeDocument/2006/relationships/tags" Target="../tags/tag513.xml" /><Relationship Id="rId42" Type="http://schemas.openxmlformats.org/officeDocument/2006/relationships/tags" Target="../tags/tag514.xml" /><Relationship Id="rId43" Type="http://schemas.openxmlformats.org/officeDocument/2006/relationships/tags" Target="../tags/tag515.xml" /><Relationship Id="rId44" Type="http://schemas.openxmlformats.org/officeDocument/2006/relationships/tags" Target="../tags/tag516.xml" /><Relationship Id="rId45" Type="http://schemas.openxmlformats.org/officeDocument/2006/relationships/tags" Target="../tags/tag517.xml" /><Relationship Id="rId46" Type="http://schemas.openxmlformats.org/officeDocument/2006/relationships/tags" Target="../tags/tag518.xml" /><Relationship Id="rId47" Type="http://schemas.openxmlformats.org/officeDocument/2006/relationships/tags" Target="../tags/tag519.xml" /><Relationship Id="rId48" Type="http://schemas.openxmlformats.org/officeDocument/2006/relationships/tags" Target="../tags/tag520.xml" /><Relationship Id="rId49" Type="http://schemas.openxmlformats.org/officeDocument/2006/relationships/tags" Target="../tags/tag521.xml" /><Relationship Id="rId5" Type="http://schemas.openxmlformats.org/officeDocument/2006/relationships/tags" Target="../tags/tag477.xml" /><Relationship Id="rId50" Type="http://schemas.openxmlformats.org/officeDocument/2006/relationships/tags" Target="../tags/tag522.xml" /><Relationship Id="rId51" Type="http://schemas.openxmlformats.org/officeDocument/2006/relationships/tags" Target="../tags/tag523.xml" /><Relationship Id="rId52" Type="http://schemas.openxmlformats.org/officeDocument/2006/relationships/tags" Target="../tags/tag524.xml" /><Relationship Id="rId53" Type="http://schemas.openxmlformats.org/officeDocument/2006/relationships/tags" Target="../tags/tag525.xml" /><Relationship Id="rId54" Type="http://schemas.openxmlformats.org/officeDocument/2006/relationships/tags" Target="../tags/tag526.xml" /><Relationship Id="rId55" Type="http://schemas.openxmlformats.org/officeDocument/2006/relationships/tags" Target="../tags/tag527.xml" /><Relationship Id="rId56" Type="http://schemas.openxmlformats.org/officeDocument/2006/relationships/tags" Target="../tags/tag528.xml" /><Relationship Id="rId57" Type="http://schemas.openxmlformats.org/officeDocument/2006/relationships/tags" Target="../tags/tag529.xml" /><Relationship Id="rId58" Type="http://schemas.openxmlformats.org/officeDocument/2006/relationships/tags" Target="../tags/tag530.xml" /><Relationship Id="rId59" Type="http://schemas.openxmlformats.org/officeDocument/2006/relationships/tags" Target="../tags/tag531.xml" /><Relationship Id="rId6" Type="http://schemas.openxmlformats.org/officeDocument/2006/relationships/tags" Target="../tags/tag478.xml" /><Relationship Id="rId60" Type="http://schemas.openxmlformats.org/officeDocument/2006/relationships/tags" Target="../tags/tag532.xml" /><Relationship Id="rId61" Type="http://schemas.openxmlformats.org/officeDocument/2006/relationships/tags" Target="../tags/tag533.xml" /><Relationship Id="rId62" Type="http://schemas.openxmlformats.org/officeDocument/2006/relationships/tags" Target="../tags/tag534.xml" /><Relationship Id="rId63" Type="http://schemas.openxmlformats.org/officeDocument/2006/relationships/tags" Target="../tags/tag535.xml" /><Relationship Id="rId64" Type="http://schemas.openxmlformats.org/officeDocument/2006/relationships/tags" Target="../tags/tag536.xml" /><Relationship Id="rId65" Type="http://schemas.openxmlformats.org/officeDocument/2006/relationships/tags" Target="../tags/tag537.xml" /><Relationship Id="rId66" Type="http://schemas.openxmlformats.org/officeDocument/2006/relationships/tags" Target="../tags/tag538.xml" /><Relationship Id="rId67" Type="http://schemas.openxmlformats.org/officeDocument/2006/relationships/tags" Target="../tags/tag539.xml" /><Relationship Id="rId68" Type="http://schemas.openxmlformats.org/officeDocument/2006/relationships/tags" Target="../tags/tag540.xml" /><Relationship Id="rId69" Type="http://schemas.openxmlformats.org/officeDocument/2006/relationships/tags" Target="../tags/tag541.xml" /><Relationship Id="rId7" Type="http://schemas.openxmlformats.org/officeDocument/2006/relationships/tags" Target="../tags/tag479.xml" /><Relationship Id="rId70" Type="http://schemas.openxmlformats.org/officeDocument/2006/relationships/tags" Target="../tags/tag542.xml" /><Relationship Id="rId71" Type="http://schemas.openxmlformats.org/officeDocument/2006/relationships/tags" Target="../tags/tag543.xml" /><Relationship Id="rId72" Type="http://schemas.openxmlformats.org/officeDocument/2006/relationships/tags" Target="../tags/tag544.xml" /><Relationship Id="rId73" Type="http://schemas.openxmlformats.org/officeDocument/2006/relationships/tags" Target="../tags/tag545.xml" /><Relationship Id="rId74" Type="http://schemas.openxmlformats.org/officeDocument/2006/relationships/tags" Target="../tags/tag546.xml" /><Relationship Id="rId75" Type="http://schemas.openxmlformats.org/officeDocument/2006/relationships/tags" Target="../tags/tag547.xml" /><Relationship Id="rId76" Type="http://schemas.openxmlformats.org/officeDocument/2006/relationships/tags" Target="../tags/tag548.xml" /><Relationship Id="rId77" Type="http://schemas.openxmlformats.org/officeDocument/2006/relationships/tags" Target="../tags/tag549.xml" /><Relationship Id="rId78" Type="http://schemas.openxmlformats.org/officeDocument/2006/relationships/tags" Target="../tags/tag550.xml" /><Relationship Id="rId79" Type="http://schemas.openxmlformats.org/officeDocument/2006/relationships/tags" Target="../tags/tag551.xml" /><Relationship Id="rId8" Type="http://schemas.openxmlformats.org/officeDocument/2006/relationships/tags" Target="../tags/tag480.xml" /><Relationship Id="rId80" Type="http://schemas.openxmlformats.org/officeDocument/2006/relationships/tags" Target="../tags/tag552.xml" /><Relationship Id="rId81" Type="http://schemas.openxmlformats.org/officeDocument/2006/relationships/tags" Target="../tags/tag553.xml" /><Relationship Id="rId82" Type="http://schemas.openxmlformats.org/officeDocument/2006/relationships/tags" Target="../tags/tag554.xml" /><Relationship Id="rId83" Type="http://schemas.openxmlformats.org/officeDocument/2006/relationships/tags" Target="../tags/tag555.xml" /><Relationship Id="rId84" Type="http://schemas.openxmlformats.org/officeDocument/2006/relationships/tags" Target="../tags/tag556.xml" /><Relationship Id="rId85" Type="http://schemas.openxmlformats.org/officeDocument/2006/relationships/tags" Target="../tags/tag557.xml" /><Relationship Id="rId86" Type="http://schemas.openxmlformats.org/officeDocument/2006/relationships/tags" Target="../tags/tag558.xml" /><Relationship Id="rId87" Type="http://schemas.openxmlformats.org/officeDocument/2006/relationships/tags" Target="../tags/tag559.xml" /><Relationship Id="rId88" Type="http://schemas.openxmlformats.org/officeDocument/2006/relationships/tags" Target="../tags/tag560.xml" /><Relationship Id="rId89" Type="http://schemas.openxmlformats.org/officeDocument/2006/relationships/tags" Target="../tags/tag561.xml" /><Relationship Id="rId9" Type="http://schemas.openxmlformats.org/officeDocument/2006/relationships/tags" Target="../tags/tag481.xml" /><Relationship Id="rId90" Type="http://schemas.openxmlformats.org/officeDocument/2006/relationships/tags" Target="../tags/tag562.xml" /><Relationship Id="rId91" Type="http://schemas.openxmlformats.org/officeDocument/2006/relationships/tags" Target="../tags/tag563.xml" /><Relationship Id="rId92" Type="http://schemas.openxmlformats.org/officeDocument/2006/relationships/tags" Target="../tags/tag564.xml" /><Relationship Id="rId9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5.xml" /><Relationship Id="rId10" Type="http://schemas.openxmlformats.org/officeDocument/2006/relationships/tags" Target="../tags/tag574.xml" /><Relationship Id="rId11" Type="http://schemas.openxmlformats.org/officeDocument/2006/relationships/tags" Target="../tags/tag575.xml" /><Relationship Id="rId12" Type="http://schemas.openxmlformats.org/officeDocument/2006/relationships/tags" Target="../tags/tag576.xml" /><Relationship Id="rId13" Type="http://schemas.openxmlformats.org/officeDocument/2006/relationships/tags" Target="../tags/tag577.xml" /><Relationship Id="rId14" Type="http://schemas.openxmlformats.org/officeDocument/2006/relationships/tags" Target="../tags/tag578.xml" /><Relationship Id="rId15" Type="http://schemas.openxmlformats.org/officeDocument/2006/relationships/tags" Target="../tags/tag579.xml" /><Relationship Id="rId16" Type="http://schemas.openxmlformats.org/officeDocument/2006/relationships/tags" Target="../tags/tag580.xml" /><Relationship Id="rId17" Type="http://schemas.openxmlformats.org/officeDocument/2006/relationships/tags" Target="../tags/tag581.xml" /><Relationship Id="rId18" Type="http://schemas.openxmlformats.org/officeDocument/2006/relationships/tags" Target="../tags/tag582.xml" /><Relationship Id="rId19" Type="http://schemas.openxmlformats.org/officeDocument/2006/relationships/tags" Target="../tags/tag583.xml" /><Relationship Id="rId2" Type="http://schemas.openxmlformats.org/officeDocument/2006/relationships/tags" Target="../tags/tag566.xml" /><Relationship Id="rId20" Type="http://schemas.openxmlformats.org/officeDocument/2006/relationships/tags" Target="../tags/tag584.xml" /><Relationship Id="rId21" Type="http://schemas.openxmlformats.org/officeDocument/2006/relationships/tags" Target="../tags/tag585.xml" /><Relationship Id="rId22" Type="http://schemas.openxmlformats.org/officeDocument/2006/relationships/tags" Target="../tags/tag586.xml" /><Relationship Id="rId23" Type="http://schemas.openxmlformats.org/officeDocument/2006/relationships/tags" Target="../tags/tag587.xml" /><Relationship Id="rId24" Type="http://schemas.openxmlformats.org/officeDocument/2006/relationships/tags" Target="../tags/tag588.xml" /><Relationship Id="rId25" Type="http://schemas.openxmlformats.org/officeDocument/2006/relationships/tags" Target="../tags/tag589.xml" /><Relationship Id="rId26" Type="http://schemas.openxmlformats.org/officeDocument/2006/relationships/tags" Target="../tags/tag590.xml" /><Relationship Id="rId27" Type="http://schemas.openxmlformats.org/officeDocument/2006/relationships/tags" Target="../tags/tag591.xml" /><Relationship Id="rId28" Type="http://schemas.openxmlformats.org/officeDocument/2006/relationships/tags" Target="../tags/tag592.xml" /><Relationship Id="rId29" Type="http://schemas.openxmlformats.org/officeDocument/2006/relationships/tags" Target="../tags/tag593.xml" /><Relationship Id="rId3" Type="http://schemas.openxmlformats.org/officeDocument/2006/relationships/tags" Target="../tags/tag567.xml" /><Relationship Id="rId30" Type="http://schemas.openxmlformats.org/officeDocument/2006/relationships/tags" Target="../tags/tag594.xml" /><Relationship Id="rId31" Type="http://schemas.openxmlformats.org/officeDocument/2006/relationships/tags" Target="../tags/tag595.xml" /><Relationship Id="rId32" Type="http://schemas.openxmlformats.org/officeDocument/2006/relationships/tags" Target="../tags/tag596.xml" /><Relationship Id="rId33" Type="http://schemas.openxmlformats.org/officeDocument/2006/relationships/tags" Target="../tags/tag597.xml" /><Relationship Id="rId34" Type="http://schemas.openxmlformats.org/officeDocument/2006/relationships/tags" Target="../tags/tag598.xml" /><Relationship Id="rId35" Type="http://schemas.openxmlformats.org/officeDocument/2006/relationships/tags" Target="../tags/tag599.xml" /><Relationship Id="rId36" Type="http://schemas.openxmlformats.org/officeDocument/2006/relationships/tags" Target="../tags/tag600.xml" /><Relationship Id="rId37" Type="http://schemas.openxmlformats.org/officeDocument/2006/relationships/tags" Target="../tags/tag601.xml" /><Relationship Id="rId38" Type="http://schemas.openxmlformats.org/officeDocument/2006/relationships/tags" Target="../tags/tag602.xml" /><Relationship Id="rId39" Type="http://schemas.openxmlformats.org/officeDocument/2006/relationships/tags" Target="../tags/tag603.xml" /><Relationship Id="rId4" Type="http://schemas.openxmlformats.org/officeDocument/2006/relationships/tags" Target="../tags/tag568.xml" /><Relationship Id="rId40" Type="http://schemas.openxmlformats.org/officeDocument/2006/relationships/tags" Target="../tags/tag604.xml" /><Relationship Id="rId41" Type="http://schemas.openxmlformats.org/officeDocument/2006/relationships/tags" Target="../tags/tag605.xml" /><Relationship Id="rId42" Type="http://schemas.openxmlformats.org/officeDocument/2006/relationships/tags" Target="../tags/tag606.xml" /><Relationship Id="rId43" Type="http://schemas.openxmlformats.org/officeDocument/2006/relationships/tags" Target="../tags/tag607.xml" /><Relationship Id="rId44" Type="http://schemas.openxmlformats.org/officeDocument/2006/relationships/tags" Target="../tags/tag608.xml" /><Relationship Id="rId45" Type="http://schemas.openxmlformats.org/officeDocument/2006/relationships/tags" Target="../tags/tag609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569.xml" /><Relationship Id="rId6" Type="http://schemas.openxmlformats.org/officeDocument/2006/relationships/tags" Target="../tags/tag570.xml" /><Relationship Id="rId7" Type="http://schemas.openxmlformats.org/officeDocument/2006/relationships/tags" Target="../tags/tag571.xml" /><Relationship Id="rId8" Type="http://schemas.openxmlformats.org/officeDocument/2006/relationships/tags" Target="../tags/tag572.xml" /><Relationship Id="rId9" Type="http://schemas.openxmlformats.org/officeDocument/2006/relationships/tags" Target="../tags/tag57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0.xml" /><Relationship Id="rId2" Type="http://schemas.openxmlformats.org/officeDocument/2006/relationships/tags" Target="../tags/tag611.xml" /><Relationship Id="rId3" Type="http://schemas.openxmlformats.org/officeDocument/2006/relationships/tags" Target="../tags/tag612.xml" /><Relationship Id="rId4" Type="http://schemas.openxmlformats.org/officeDocument/2006/relationships/tags" Target="../tags/tag613.xml" /><Relationship Id="rId5" Type="http://schemas.openxmlformats.org/officeDocument/2006/relationships/tags" Target="../tags/tag614.xml" /><Relationship Id="rId6" Type="http://schemas.openxmlformats.org/officeDocument/2006/relationships/tags" Target="../tags/tag61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6.xml" /><Relationship Id="rId2" Type="http://schemas.openxmlformats.org/officeDocument/2006/relationships/tags" Target="../tags/tag617.xml" /><Relationship Id="rId3" Type="http://schemas.openxmlformats.org/officeDocument/2006/relationships/tags" Target="../tags/tag618.xml" /><Relationship Id="rId4" Type="http://schemas.openxmlformats.org/officeDocument/2006/relationships/tags" Target="../tags/tag619.xml" /><Relationship Id="rId5" Type="http://schemas.openxmlformats.org/officeDocument/2006/relationships/tags" Target="../tags/tag620.xml" /><Relationship Id="rId6" Type="http://schemas.openxmlformats.org/officeDocument/2006/relationships/tags" Target="../tags/tag621.xml" /><Relationship Id="rId7" Type="http://schemas.openxmlformats.org/officeDocument/2006/relationships/tags" Target="../tags/tag62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3.xml" /><Relationship Id="rId2" Type="http://schemas.openxmlformats.org/officeDocument/2006/relationships/tags" Target="../tags/tag624.xml" /><Relationship Id="rId3" Type="http://schemas.openxmlformats.org/officeDocument/2006/relationships/tags" Target="../tags/tag625.xml" /><Relationship Id="rId4" Type="http://schemas.openxmlformats.org/officeDocument/2006/relationships/tags" Target="../tags/tag626.xml" /><Relationship Id="rId5" Type="http://schemas.openxmlformats.org/officeDocument/2006/relationships/tags" Target="../tags/tag627.xml" /><Relationship Id="rId6" Type="http://schemas.openxmlformats.org/officeDocument/2006/relationships/tags" Target="../tags/tag628.xml" /><Relationship Id="rId7" Type="http://schemas.openxmlformats.org/officeDocument/2006/relationships/tags" Target="../tags/tag62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0.xml" /><Relationship Id="rId2" Type="http://schemas.openxmlformats.org/officeDocument/2006/relationships/tags" Target="../tags/tag631.xml" /><Relationship Id="rId3" Type="http://schemas.openxmlformats.org/officeDocument/2006/relationships/tags" Target="../tags/tag632.xml" /><Relationship Id="rId4" Type="http://schemas.openxmlformats.org/officeDocument/2006/relationships/tags" Target="../tags/tag633.xml" /><Relationship Id="rId5" Type="http://schemas.openxmlformats.org/officeDocument/2006/relationships/tags" Target="../tags/tag634.xml" /><Relationship Id="rId6" Type="http://schemas.openxmlformats.org/officeDocument/2006/relationships/tags" Target="../tags/tag635.xml" /><Relationship Id="rId7" Type="http://schemas.openxmlformats.org/officeDocument/2006/relationships/tags" Target="../tags/tag63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8.xml" /><Relationship Id="rId3" Type="http://schemas.openxmlformats.org/officeDocument/2006/relationships/tags" Target="../tags/tag639.xml" /><Relationship Id="rId4" Type="http://schemas.openxmlformats.org/officeDocument/2006/relationships/tags" Target="../tags/tag640.xml" /><Relationship Id="rId5" Type="http://schemas.openxmlformats.org/officeDocument/2006/relationships/tags" Target="../tags/tag641.xml" /><Relationship Id="rId6" Type="http://schemas.openxmlformats.org/officeDocument/2006/relationships/tags" Target="../tags/tag642.xml" /><Relationship Id="rId7" Type="http://schemas.openxmlformats.org/officeDocument/2006/relationships/tags" Target="../tags/tag643.xml" /><Relationship Id="rId8" Type="http://schemas.openxmlformats.org/officeDocument/2006/relationships/tags" Target="../tags/tag644.xml" /><Relationship Id="rId9" Type="http://schemas.openxmlformats.org/officeDocument/2006/relationships/tags" Target="../tags/tag64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6.xml" /><Relationship Id="rId2" Type="http://schemas.openxmlformats.org/officeDocument/2006/relationships/tags" Target="../tags/tag647.xml" /><Relationship Id="rId3" Type="http://schemas.openxmlformats.org/officeDocument/2006/relationships/tags" Target="../tags/tag648.xml" /><Relationship Id="rId4" Type="http://schemas.openxmlformats.org/officeDocument/2006/relationships/tags" Target="../tags/tag649.xml" /><Relationship Id="rId5" Type="http://schemas.openxmlformats.org/officeDocument/2006/relationships/tags" Target="../tags/tag650.xml" /><Relationship Id="rId6" Type="http://schemas.openxmlformats.org/officeDocument/2006/relationships/tags" Target="../tags/tag65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AB8B6-EE34-4CA2-AD97-62D926D18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4B4FD-9575-45CB-BEA1-2614C5708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0176A-5314-49A2-87A0-95454C5A9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828933-820D-4B92-A9A2-0A111A76C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A6B5D-4446-4497-A6A8-EB2DF7DE5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B8CA0A-8E5D-45EA-BCC7-5D901E275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0CF3F5-9304-4FF9-9725-981166515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E6DBEA-FAE1-4753-8E77-AB409C4B8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1A7A4-EB96-45B1-807B-4617A13D6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BB736-B843-4909-B847-6198FDD30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F1733-2280-41F4-BC56-0B755466C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文本框 144"/>
          <p:cNvSpPr txBox="1">
            <a:spLocks noChangeAspect="1"/>
          </p:cNvSpPr>
          <p:nvPr>
            <p:custDataLst>
              <p:tags r:id="rId2"/>
            </p:custDataLst>
          </p:nvPr>
        </p:nvSpPr>
        <p:spPr>
          <a:xfrm rot="1800000">
            <a:off x="5270251" y="1238576"/>
            <a:ext cx="4536000" cy="4536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791136"/>
              </a:avLst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</a:rPr>
              <a:t>TEMPLATE</a:t>
            </a:r>
            <a:endParaRPr lang="en-US" altLang="zh-CN" sz="7200" b="1" spc="800">
              <a:solidFill>
                <a:schemeClr val="bg1">
                  <a:alpha val="34000"/>
                </a:schemeClr>
              </a:solidFill>
              <a:uFillTx/>
              <a:latin typeface="+mj-lt"/>
              <a:ea typeface="+mj-ea"/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5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6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7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8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9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0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2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4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5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7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8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9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20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1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2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3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5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7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8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9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0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1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2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3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4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5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6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7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8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9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40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1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2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3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4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5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6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7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8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1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2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3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4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5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6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7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8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9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60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1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2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3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4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5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6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7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8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9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70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1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2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3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4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5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6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7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8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9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80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1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2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3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4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5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/>
          <p:nvPr>
            <p:ph type="title" idx="3" hasCustomPrompt="1"/>
            <p:custDataLst>
              <p:tags r:id="rId88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89"/>
            </p:custDataLst>
          </p:nvPr>
        </p:nvSpPr>
        <p:spPr>
          <a:xfrm>
            <a:off x="1287780" y="3358515"/>
            <a:ext cx="55194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90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4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44"/>
            <p:custDataLst>
              <p:tags r:id="rId3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1860000">
            <a:off x="5135880" y="1209675"/>
            <a:ext cx="4702175" cy="5003165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TEMPLATE</a:t>
            </a:r>
          </a:p>
        </p:txBody>
      </p:sp>
      <p:sp>
        <p:nvSpPr>
          <p:cNvPr id="259" name="任意多边形: 形状 258"/>
          <p:cNvSpPr/>
          <p:nvPr>
            <p:custDataLst>
              <p:tags r:id="rId3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8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2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3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4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5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9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20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1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2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3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4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5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6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7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8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9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30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1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2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3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4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5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6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7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8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9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40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1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2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3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4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5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6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7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8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9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50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1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2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3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4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5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6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7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8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9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60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1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2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3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4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5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6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7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8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9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70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1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2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3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4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5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6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7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8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9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80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1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2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3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4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5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6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7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8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9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90"/>
            </p:custDataLst>
          </p:nvPr>
        </p:nvSpPr>
        <p:spPr>
          <a:xfrm>
            <a:off x="867410" y="2078990"/>
            <a:ext cx="1277620" cy="5962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46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5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44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正文"/>
          <p:cNvSpPr txBox="1"/>
          <p:nvPr>
            <p:ph idx="48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7"/>
            <p:custDataLst>
              <p:tags r:id="rId3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46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45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46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5"/>
            </p:custDataLst>
          </p:nvPr>
        </p:nvSpPr>
        <p:spPr>
          <a:xfrm>
            <a:off x="566420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空白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椭圆 201"/>
          <p:cNvSpPr/>
          <p:nvPr>
            <p:custDataLst>
              <p:tags r:id="rId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9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4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1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19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4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9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4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3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9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任意多边形: 形状 62"/>
          <p:cNvSpPr/>
          <p:nvPr>
            <p:custDataLst>
              <p:tags r:id="rId4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44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2160000">
            <a:off x="5290820" y="1599565"/>
            <a:ext cx="5515610" cy="432816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ENDING</a:t>
            </a: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6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7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8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9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40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1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8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89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通用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5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8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9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0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3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4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5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8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19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0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3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4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5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8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29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0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3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4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5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8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9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0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2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65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3.xml" /><Relationship Id="rId21" Type="http://schemas.openxmlformats.org/officeDocument/2006/relationships/tags" Target="../tags/tag654.xml" /><Relationship Id="rId22" Type="http://schemas.openxmlformats.org/officeDocument/2006/relationships/tags" Target="../tags/tag655.xml" /><Relationship Id="rId23" Type="http://schemas.openxmlformats.org/officeDocument/2006/relationships/tags" Target="../tags/tag656.xml" /><Relationship Id="rId24" Type="http://schemas.openxmlformats.org/officeDocument/2006/relationships/tags" Target="../tags/tag657.xml" /><Relationship Id="rId25" Type="http://schemas.openxmlformats.org/officeDocument/2006/relationships/tags" Target="../tags/tag658.xml" /><Relationship Id="rId26" Type="http://schemas.openxmlformats.org/officeDocument/2006/relationships/tags" Target="../tags/tag659.xml" /><Relationship Id="rId27" Type="http://schemas.openxmlformats.org/officeDocument/2006/relationships/tags" Target="../tags/tag660.xml" /><Relationship Id="rId28" Type="http://schemas.openxmlformats.org/officeDocument/2006/relationships/tags" Target="../tags/tag661.xml" /><Relationship Id="rId29" Type="http://schemas.openxmlformats.org/officeDocument/2006/relationships/tags" Target="../tags/tag662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3.xml" /><Relationship Id="rId31" Type="http://schemas.openxmlformats.org/officeDocument/2006/relationships/tags" Target="../tags/tag664.xml" /><Relationship Id="rId32" Type="http://schemas.openxmlformats.org/officeDocument/2006/relationships/tags" Target="../tags/tag665.xml" /><Relationship Id="rId33" Type="http://schemas.openxmlformats.org/officeDocument/2006/relationships/tags" Target="../tags/tag666.xml" /><Relationship Id="rId34" Type="http://schemas.openxmlformats.org/officeDocument/2006/relationships/tags" Target="../tags/tag667.xml" /><Relationship Id="rId35" Type="http://schemas.openxmlformats.org/officeDocument/2006/relationships/tags" Target="../tags/tag668.xml" /><Relationship Id="rId36" Type="http://schemas.openxmlformats.org/officeDocument/2006/relationships/tags" Target="../tags/tag669.xml" /><Relationship Id="rId37" Type="http://schemas.openxmlformats.org/officeDocument/2006/relationships/tags" Target="../tags/tag670.xml" /><Relationship Id="rId38" Type="http://schemas.openxmlformats.org/officeDocument/2006/relationships/tags" Target="../tags/tag671.xml" /><Relationship Id="rId39" Type="http://schemas.openxmlformats.org/officeDocument/2006/relationships/tags" Target="../tags/tag672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3.xml" /><Relationship Id="rId41" Type="http://schemas.openxmlformats.org/officeDocument/2006/relationships/tags" Target="../tags/tag674.xml" /><Relationship Id="rId42" Type="http://schemas.openxmlformats.org/officeDocument/2006/relationships/tags" Target="../tags/tag675.xml" /><Relationship Id="rId43" Type="http://schemas.openxmlformats.org/officeDocument/2006/relationships/tags" Target="../tags/tag676.xml" /><Relationship Id="rId44" Type="http://schemas.openxmlformats.org/officeDocument/2006/relationships/tags" Target="../tags/tag677.xml" /><Relationship Id="rId45" Type="http://schemas.openxmlformats.org/officeDocument/2006/relationships/tags" Target="../tags/tag678.xml" /><Relationship Id="rId46" Type="http://schemas.openxmlformats.org/officeDocument/2006/relationships/tags" Target="../tags/tag679.xml" /><Relationship Id="rId47" Type="http://schemas.openxmlformats.org/officeDocument/2006/relationships/tags" Target="../tags/tag680.xml" /><Relationship Id="rId48" Type="http://schemas.openxmlformats.org/officeDocument/2006/relationships/tags" Target="../tags/tag681.xml" /><Relationship Id="rId49" Type="http://schemas.openxmlformats.org/officeDocument/2006/relationships/tags" Target="../tags/tag682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3.xml" /><Relationship Id="rId51" Type="http://schemas.openxmlformats.org/officeDocument/2006/relationships/tags" Target="../tags/tag684.xml" /><Relationship Id="rId52" Type="http://schemas.openxmlformats.org/officeDocument/2006/relationships/tags" Target="../tags/tag685.xml" /><Relationship Id="rId53" Type="http://schemas.openxmlformats.org/officeDocument/2006/relationships/tags" Target="../tags/tag686.xml" /><Relationship Id="rId54" Type="http://schemas.openxmlformats.org/officeDocument/2006/relationships/tags" Target="../tags/tag687.xml" /><Relationship Id="rId55" Type="http://schemas.openxmlformats.org/officeDocument/2006/relationships/tags" Target="../tags/tag688.xml" /><Relationship Id="rId56" Type="http://schemas.openxmlformats.org/officeDocument/2006/relationships/tags" Target="../tags/tag689.xml" /><Relationship Id="rId57" Type="http://schemas.openxmlformats.org/officeDocument/2006/relationships/tags" Target="../tags/tag690.xml" /><Relationship Id="rId58" Type="http://schemas.openxmlformats.org/officeDocument/2006/relationships/tags" Target="../tags/tag691.xml" /><Relationship Id="rId59" Type="http://schemas.openxmlformats.org/officeDocument/2006/relationships/tags" Target="../tags/tag692.xml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693.xml" /><Relationship Id="rId61" Type="http://schemas.openxmlformats.org/officeDocument/2006/relationships/tags" Target="../tags/tag694.xml" /><Relationship Id="rId62" Type="http://schemas.openxmlformats.org/officeDocument/2006/relationships/tags" Target="../tags/tag695.xml" /><Relationship Id="rId63" Type="http://schemas.openxmlformats.org/officeDocument/2006/relationships/tags" Target="../tags/tag696.xml" /><Relationship Id="rId64" Type="http://schemas.openxmlformats.org/officeDocument/2006/relationships/tags" Target="../tags/tag697.xml" /><Relationship Id="rId65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19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2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22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23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24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2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7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8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9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2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33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34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3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7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8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9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4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4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2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3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44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4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7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8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9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5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5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52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53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54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7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8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9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1"/>
            <p:custDataLst>
              <p:tags r:id="rId60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6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6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6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8.xml" /><Relationship Id="rId4" Type="http://schemas.openxmlformats.org/officeDocument/2006/relationships/tags" Target="../tags/tag699.xml" /><Relationship Id="rId5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30" Type="http://schemas.openxmlformats.org/officeDocument/2006/relationships/tags" Target="../tags/tag728.xml" /><Relationship Id="rId31" Type="http://schemas.openxmlformats.org/officeDocument/2006/relationships/tags" Target="../tags/tag729.xml" /><Relationship Id="rId32" Type="http://schemas.openxmlformats.org/officeDocument/2006/relationships/tags" Target="../tags/tag730.xml" /><Relationship Id="rId33" Type="http://schemas.openxmlformats.org/officeDocument/2006/relationships/tags" Target="../tags/tag731.xml" /><Relationship Id="rId34" Type="http://schemas.openxmlformats.org/officeDocument/2006/relationships/tags" Target="../tags/tag732.xml" /><Relationship Id="rId35" Type="http://schemas.openxmlformats.org/officeDocument/2006/relationships/tags" Target="../tags/tag733.xml" /><Relationship Id="rId36" Type="http://schemas.openxmlformats.org/officeDocument/2006/relationships/tags" Target="../tags/tag734.xml" /><Relationship Id="rId37" Type="http://schemas.openxmlformats.org/officeDocument/2006/relationships/tags" Target="../tags/tag735.xml" /><Relationship Id="rId38" Type="http://schemas.openxmlformats.org/officeDocument/2006/relationships/tags" Target="../tags/tag736.xml" /><Relationship Id="rId39" Type="http://schemas.openxmlformats.org/officeDocument/2006/relationships/tags" Target="../tags/tag737.xml" /><Relationship Id="rId4" Type="http://schemas.openxmlformats.org/officeDocument/2006/relationships/tags" Target="../tags/tag702.xml" /><Relationship Id="rId40" Type="http://schemas.openxmlformats.org/officeDocument/2006/relationships/tags" Target="../tags/tag738.xml" /><Relationship Id="rId41" Type="http://schemas.openxmlformats.org/officeDocument/2006/relationships/tags" Target="../tags/tag739.xml" /><Relationship Id="rId42" Type="http://schemas.openxmlformats.org/officeDocument/2006/relationships/tags" Target="../tags/tag740.xml" /><Relationship Id="rId43" Type="http://schemas.openxmlformats.org/officeDocument/2006/relationships/tags" Target="../tags/tag741.xml" /><Relationship Id="rId44" Type="http://schemas.openxmlformats.org/officeDocument/2006/relationships/tags" Target="../tags/tag742.xml" /><Relationship Id="rId45" Type="http://schemas.openxmlformats.org/officeDocument/2006/relationships/tags" Target="../tags/tag743.xml" /><Relationship Id="rId46" Type="http://schemas.openxmlformats.org/officeDocument/2006/relationships/tags" Target="../tags/tag744.xml" /><Relationship Id="rId47" Type="http://schemas.openxmlformats.org/officeDocument/2006/relationships/tags" Target="../tags/tag745.xml" /><Relationship Id="rId48" Type="http://schemas.openxmlformats.org/officeDocument/2006/relationships/tags" Target="../tags/tag746.xml" /><Relationship Id="rId49" Type="http://schemas.openxmlformats.org/officeDocument/2006/relationships/tags" Target="../tags/tag747.xml" /><Relationship Id="rId5" Type="http://schemas.openxmlformats.org/officeDocument/2006/relationships/tags" Target="../tags/tag703.xml" /><Relationship Id="rId50" Type="http://schemas.openxmlformats.org/officeDocument/2006/relationships/tags" Target="../tags/tag748.xml" /><Relationship Id="rId51" Type="http://schemas.openxmlformats.org/officeDocument/2006/relationships/tags" Target="../tags/tag749.xml" /><Relationship Id="rId52" Type="http://schemas.openxmlformats.org/officeDocument/2006/relationships/tags" Target="../tags/tag750.xml" /><Relationship Id="rId53" Type="http://schemas.openxmlformats.org/officeDocument/2006/relationships/tags" Target="../tags/tag751.xml" /><Relationship Id="rId54" Type="http://schemas.openxmlformats.org/officeDocument/2006/relationships/tags" Target="../tags/tag752.xml" /><Relationship Id="rId55" Type="http://schemas.openxmlformats.org/officeDocument/2006/relationships/tags" Target="../tags/tag753.xml" /><Relationship Id="rId56" Type="http://schemas.openxmlformats.org/officeDocument/2006/relationships/tags" Target="../tags/tag754.xml" /><Relationship Id="rId57" Type="http://schemas.openxmlformats.org/officeDocument/2006/relationships/tags" Target="../tags/tag755.xml" /><Relationship Id="rId58" Type="http://schemas.openxmlformats.org/officeDocument/2006/relationships/tags" Target="../tags/tag756.xml" /><Relationship Id="rId59" Type="http://schemas.openxmlformats.org/officeDocument/2006/relationships/tags" Target="../tags/tag757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58.xml" /><Relationship Id="rId3" Type="http://schemas.openxmlformats.org/officeDocument/2006/relationships/tags" Target="../tags/tag75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68.xml" /><Relationship Id="rId11" Type="http://schemas.openxmlformats.org/officeDocument/2006/relationships/tags" Target="../tags/tag769.xml" /><Relationship Id="rId12" Type="http://schemas.openxmlformats.org/officeDocument/2006/relationships/tags" Target="../tags/tag770.xml" /><Relationship Id="rId13" Type="http://schemas.openxmlformats.org/officeDocument/2006/relationships/tags" Target="../tags/tag771.xml" /><Relationship Id="rId14" Type="http://schemas.openxmlformats.org/officeDocument/2006/relationships/tags" Target="../tags/tag772.xml" /><Relationship Id="rId15" Type="http://schemas.openxmlformats.org/officeDocument/2006/relationships/tags" Target="../tags/tag773.xml" /><Relationship Id="rId16" Type="http://schemas.openxmlformats.org/officeDocument/2006/relationships/tags" Target="../tags/tag774.xml" /><Relationship Id="rId17" Type="http://schemas.openxmlformats.org/officeDocument/2006/relationships/tags" Target="../tags/tag775.xml" /><Relationship Id="rId18" Type="http://schemas.openxmlformats.org/officeDocument/2006/relationships/tags" Target="../tags/tag776.xml" /><Relationship Id="rId19" Type="http://schemas.openxmlformats.org/officeDocument/2006/relationships/tags" Target="../tags/tag777.xml" /><Relationship Id="rId2" Type="http://schemas.openxmlformats.org/officeDocument/2006/relationships/tags" Target="../tags/tag760.xml" /><Relationship Id="rId20" Type="http://schemas.openxmlformats.org/officeDocument/2006/relationships/tags" Target="../tags/tag778.xml" /><Relationship Id="rId21" Type="http://schemas.openxmlformats.org/officeDocument/2006/relationships/tags" Target="../tags/tag779.xml" /><Relationship Id="rId22" Type="http://schemas.openxmlformats.org/officeDocument/2006/relationships/tags" Target="../tags/tag780.xml" /><Relationship Id="rId23" Type="http://schemas.openxmlformats.org/officeDocument/2006/relationships/tags" Target="../tags/tag781.xml" /><Relationship Id="rId24" Type="http://schemas.openxmlformats.org/officeDocument/2006/relationships/tags" Target="../tags/tag782.xml" /><Relationship Id="rId25" Type="http://schemas.openxmlformats.org/officeDocument/2006/relationships/tags" Target="../tags/tag783.xml" /><Relationship Id="rId26" Type="http://schemas.openxmlformats.org/officeDocument/2006/relationships/tags" Target="../tags/tag784.xml" /><Relationship Id="rId27" Type="http://schemas.openxmlformats.org/officeDocument/2006/relationships/tags" Target="../tags/tag785.xml" /><Relationship Id="rId28" Type="http://schemas.openxmlformats.org/officeDocument/2006/relationships/tags" Target="../tags/tag786.xml" /><Relationship Id="rId29" Type="http://schemas.openxmlformats.org/officeDocument/2006/relationships/tags" Target="../tags/tag787.xml" /><Relationship Id="rId3" Type="http://schemas.openxmlformats.org/officeDocument/2006/relationships/tags" Target="../tags/tag761.xml" /><Relationship Id="rId30" Type="http://schemas.openxmlformats.org/officeDocument/2006/relationships/tags" Target="../tags/tag788.xml" /><Relationship Id="rId31" Type="http://schemas.openxmlformats.org/officeDocument/2006/relationships/tags" Target="../tags/tag789.xml" /><Relationship Id="rId32" Type="http://schemas.openxmlformats.org/officeDocument/2006/relationships/tags" Target="../tags/tag790.xml" /><Relationship Id="rId33" Type="http://schemas.openxmlformats.org/officeDocument/2006/relationships/tags" Target="../tags/tag791.xml" /><Relationship Id="rId34" Type="http://schemas.openxmlformats.org/officeDocument/2006/relationships/tags" Target="../tags/tag792.xml" /><Relationship Id="rId35" Type="http://schemas.openxmlformats.org/officeDocument/2006/relationships/tags" Target="../tags/tag793.xml" /><Relationship Id="rId36" Type="http://schemas.openxmlformats.org/officeDocument/2006/relationships/tags" Target="../tags/tag794.xml" /><Relationship Id="rId37" Type="http://schemas.openxmlformats.org/officeDocument/2006/relationships/tags" Target="../tags/tag795.xml" /><Relationship Id="rId38" Type="http://schemas.openxmlformats.org/officeDocument/2006/relationships/tags" Target="../tags/tag796.xml" /><Relationship Id="rId39" Type="http://schemas.openxmlformats.org/officeDocument/2006/relationships/tags" Target="../tags/tag797.xml" /><Relationship Id="rId4" Type="http://schemas.openxmlformats.org/officeDocument/2006/relationships/tags" Target="../tags/tag762.xml" /><Relationship Id="rId40" Type="http://schemas.openxmlformats.org/officeDocument/2006/relationships/tags" Target="../tags/tag798.xml" /><Relationship Id="rId41" Type="http://schemas.openxmlformats.org/officeDocument/2006/relationships/tags" Target="../tags/tag799.xml" /><Relationship Id="rId42" Type="http://schemas.openxmlformats.org/officeDocument/2006/relationships/tags" Target="../tags/tag800.xml" /><Relationship Id="rId43" Type="http://schemas.openxmlformats.org/officeDocument/2006/relationships/tags" Target="../tags/tag801.xml" /><Relationship Id="rId44" Type="http://schemas.openxmlformats.org/officeDocument/2006/relationships/tags" Target="../tags/tag802.xml" /><Relationship Id="rId45" Type="http://schemas.openxmlformats.org/officeDocument/2006/relationships/tags" Target="../tags/tag803.xml" /><Relationship Id="rId46" Type="http://schemas.openxmlformats.org/officeDocument/2006/relationships/tags" Target="../tags/tag804.xml" /><Relationship Id="rId47" Type="http://schemas.openxmlformats.org/officeDocument/2006/relationships/tags" Target="../tags/tag805.xml" /><Relationship Id="rId48" Type="http://schemas.openxmlformats.org/officeDocument/2006/relationships/tags" Target="../tags/tag806.xml" /><Relationship Id="rId49" Type="http://schemas.openxmlformats.org/officeDocument/2006/relationships/tags" Target="../tags/tag807.xml" /><Relationship Id="rId5" Type="http://schemas.openxmlformats.org/officeDocument/2006/relationships/tags" Target="../tags/tag763.xml" /><Relationship Id="rId50" Type="http://schemas.openxmlformats.org/officeDocument/2006/relationships/tags" Target="../tags/tag808.xml" /><Relationship Id="rId51" Type="http://schemas.openxmlformats.org/officeDocument/2006/relationships/tags" Target="../tags/tag809.xml" /><Relationship Id="rId52" Type="http://schemas.openxmlformats.org/officeDocument/2006/relationships/tags" Target="../tags/tag810.xml" /><Relationship Id="rId53" Type="http://schemas.openxmlformats.org/officeDocument/2006/relationships/tags" Target="../tags/tag811.xml" /><Relationship Id="rId54" Type="http://schemas.openxmlformats.org/officeDocument/2006/relationships/tags" Target="../tags/tag812.xml" /><Relationship Id="rId55" Type="http://schemas.openxmlformats.org/officeDocument/2006/relationships/tags" Target="../tags/tag813.xml" /><Relationship Id="rId56" Type="http://schemas.openxmlformats.org/officeDocument/2006/relationships/tags" Target="../tags/tag814.xml" /><Relationship Id="rId57" Type="http://schemas.openxmlformats.org/officeDocument/2006/relationships/tags" Target="../tags/tag815.xml" /><Relationship Id="rId58" Type="http://schemas.openxmlformats.org/officeDocument/2006/relationships/tags" Target="../tags/tag816.xml" /><Relationship Id="rId59" Type="http://schemas.openxmlformats.org/officeDocument/2006/relationships/tags" Target="../tags/tag817.xml" /><Relationship Id="rId6" Type="http://schemas.openxmlformats.org/officeDocument/2006/relationships/tags" Target="../tags/tag764.xml" /><Relationship Id="rId60" Type="http://schemas.openxmlformats.org/officeDocument/2006/relationships/tags" Target="../tags/tag818.xml" /><Relationship Id="rId61" Type="http://schemas.openxmlformats.org/officeDocument/2006/relationships/tags" Target="../tags/tag819.xml" /><Relationship Id="rId62" Type="http://schemas.openxmlformats.org/officeDocument/2006/relationships/tags" Target="../tags/tag820.xml" /><Relationship Id="rId63" Type="http://schemas.openxmlformats.org/officeDocument/2006/relationships/tags" Target="../tags/tag821.xml" /><Relationship Id="rId7" Type="http://schemas.openxmlformats.org/officeDocument/2006/relationships/tags" Target="../tags/tag765.xml" /><Relationship Id="rId8" Type="http://schemas.openxmlformats.org/officeDocument/2006/relationships/tags" Target="../tags/tag766.xml" /><Relationship Id="rId9" Type="http://schemas.openxmlformats.org/officeDocument/2006/relationships/tags" Target="../tags/tag76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30.xml" /><Relationship Id="rId11" Type="http://schemas.openxmlformats.org/officeDocument/2006/relationships/tags" Target="../tags/tag831.xml" /><Relationship Id="rId12" Type="http://schemas.openxmlformats.org/officeDocument/2006/relationships/tags" Target="../tags/tag832.xml" /><Relationship Id="rId13" Type="http://schemas.openxmlformats.org/officeDocument/2006/relationships/tags" Target="../tags/tag833.xml" /><Relationship Id="rId14" Type="http://schemas.openxmlformats.org/officeDocument/2006/relationships/tags" Target="../tags/tag834.xml" /><Relationship Id="rId15" Type="http://schemas.openxmlformats.org/officeDocument/2006/relationships/tags" Target="../tags/tag835.xml" /><Relationship Id="rId16" Type="http://schemas.openxmlformats.org/officeDocument/2006/relationships/tags" Target="../tags/tag836.xml" /><Relationship Id="rId17" Type="http://schemas.openxmlformats.org/officeDocument/2006/relationships/tags" Target="../tags/tag837.xml" /><Relationship Id="rId18" Type="http://schemas.openxmlformats.org/officeDocument/2006/relationships/tags" Target="../tags/tag838.xml" /><Relationship Id="rId19" Type="http://schemas.openxmlformats.org/officeDocument/2006/relationships/tags" Target="../tags/tag839.xml" /><Relationship Id="rId2" Type="http://schemas.openxmlformats.org/officeDocument/2006/relationships/tags" Target="../tags/tag822.xml" /><Relationship Id="rId20" Type="http://schemas.openxmlformats.org/officeDocument/2006/relationships/tags" Target="../tags/tag840.xml" /><Relationship Id="rId21" Type="http://schemas.openxmlformats.org/officeDocument/2006/relationships/tags" Target="../tags/tag841.xml" /><Relationship Id="rId22" Type="http://schemas.openxmlformats.org/officeDocument/2006/relationships/tags" Target="../tags/tag842.xml" /><Relationship Id="rId23" Type="http://schemas.openxmlformats.org/officeDocument/2006/relationships/tags" Target="../tags/tag843.xml" /><Relationship Id="rId24" Type="http://schemas.openxmlformats.org/officeDocument/2006/relationships/tags" Target="../tags/tag844.xml" /><Relationship Id="rId25" Type="http://schemas.openxmlformats.org/officeDocument/2006/relationships/tags" Target="../tags/tag845.xml" /><Relationship Id="rId26" Type="http://schemas.openxmlformats.org/officeDocument/2006/relationships/tags" Target="../tags/tag846.xml" /><Relationship Id="rId27" Type="http://schemas.openxmlformats.org/officeDocument/2006/relationships/tags" Target="../tags/tag847.xml" /><Relationship Id="rId28" Type="http://schemas.openxmlformats.org/officeDocument/2006/relationships/tags" Target="../tags/tag848.xml" /><Relationship Id="rId29" Type="http://schemas.openxmlformats.org/officeDocument/2006/relationships/tags" Target="../tags/tag849.xml" /><Relationship Id="rId3" Type="http://schemas.openxmlformats.org/officeDocument/2006/relationships/tags" Target="../tags/tag823.xml" /><Relationship Id="rId30" Type="http://schemas.openxmlformats.org/officeDocument/2006/relationships/tags" Target="../tags/tag850.xml" /><Relationship Id="rId31" Type="http://schemas.openxmlformats.org/officeDocument/2006/relationships/tags" Target="../tags/tag851.xml" /><Relationship Id="rId32" Type="http://schemas.openxmlformats.org/officeDocument/2006/relationships/tags" Target="../tags/tag852.xml" /><Relationship Id="rId33" Type="http://schemas.openxmlformats.org/officeDocument/2006/relationships/tags" Target="../tags/tag853.xml" /><Relationship Id="rId34" Type="http://schemas.openxmlformats.org/officeDocument/2006/relationships/tags" Target="../tags/tag854.xml" /><Relationship Id="rId35" Type="http://schemas.openxmlformats.org/officeDocument/2006/relationships/tags" Target="../tags/tag855.xml" /><Relationship Id="rId36" Type="http://schemas.openxmlformats.org/officeDocument/2006/relationships/tags" Target="../tags/tag856.xml" /><Relationship Id="rId37" Type="http://schemas.openxmlformats.org/officeDocument/2006/relationships/tags" Target="../tags/tag857.xml" /><Relationship Id="rId38" Type="http://schemas.openxmlformats.org/officeDocument/2006/relationships/tags" Target="../tags/tag858.xml" /><Relationship Id="rId39" Type="http://schemas.openxmlformats.org/officeDocument/2006/relationships/tags" Target="../tags/tag859.xml" /><Relationship Id="rId4" Type="http://schemas.openxmlformats.org/officeDocument/2006/relationships/tags" Target="../tags/tag824.xml" /><Relationship Id="rId40" Type="http://schemas.openxmlformats.org/officeDocument/2006/relationships/tags" Target="../tags/tag860.xml" /><Relationship Id="rId41" Type="http://schemas.openxmlformats.org/officeDocument/2006/relationships/tags" Target="../tags/tag861.xml" /><Relationship Id="rId42" Type="http://schemas.openxmlformats.org/officeDocument/2006/relationships/tags" Target="../tags/tag862.xml" /><Relationship Id="rId43" Type="http://schemas.openxmlformats.org/officeDocument/2006/relationships/tags" Target="../tags/tag863.xml" /><Relationship Id="rId44" Type="http://schemas.openxmlformats.org/officeDocument/2006/relationships/tags" Target="../tags/tag864.xml" /><Relationship Id="rId45" Type="http://schemas.openxmlformats.org/officeDocument/2006/relationships/tags" Target="../tags/tag865.xml" /><Relationship Id="rId46" Type="http://schemas.openxmlformats.org/officeDocument/2006/relationships/tags" Target="../tags/tag866.xml" /><Relationship Id="rId47" Type="http://schemas.openxmlformats.org/officeDocument/2006/relationships/tags" Target="../tags/tag867.xml" /><Relationship Id="rId48" Type="http://schemas.openxmlformats.org/officeDocument/2006/relationships/tags" Target="../tags/tag868.xml" /><Relationship Id="rId49" Type="http://schemas.openxmlformats.org/officeDocument/2006/relationships/tags" Target="../tags/tag869.xml" /><Relationship Id="rId5" Type="http://schemas.openxmlformats.org/officeDocument/2006/relationships/tags" Target="../tags/tag825.xml" /><Relationship Id="rId50" Type="http://schemas.openxmlformats.org/officeDocument/2006/relationships/tags" Target="../tags/tag870.xml" /><Relationship Id="rId51" Type="http://schemas.openxmlformats.org/officeDocument/2006/relationships/tags" Target="../tags/tag871.xml" /><Relationship Id="rId52" Type="http://schemas.openxmlformats.org/officeDocument/2006/relationships/tags" Target="../tags/tag872.xml" /><Relationship Id="rId53" Type="http://schemas.openxmlformats.org/officeDocument/2006/relationships/tags" Target="../tags/tag873.xml" /><Relationship Id="rId54" Type="http://schemas.openxmlformats.org/officeDocument/2006/relationships/tags" Target="../tags/tag874.xml" /><Relationship Id="rId55" Type="http://schemas.openxmlformats.org/officeDocument/2006/relationships/tags" Target="../tags/tag875.xml" /><Relationship Id="rId56" Type="http://schemas.openxmlformats.org/officeDocument/2006/relationships/tags" Target="../tags/tag876.xml" /><Relationship Id="rId57" Type="http://schemas.openxmlformats.org/officeDocument/2006/relationships/tags" Target="../tags/tag877.xml" /><Relationship Id="rId58" Type="http://schemas.openxmlformats.org/officeDocument/2006/relationships/tags" Target="../tags/tag878.xml" /><Relationship Id="rId59" Type="http://schemas.openxmlformats.org/officeDocument/2006/relationships/tags" Target="../tags/tag879.xml" /><Relationship Id="rId6" Type="http://schemas.openxmlformats.org/officeDocument/2006/relationships/tags" Target="../tags/tag826.xml" /><Relationship Id="rId60" Type="http://schemas.openxmlformats.org/officeDocument/2006/relationships/tags" Target="../tags/tag880.xml" /><Relationship Id="rId61" Type="http://schemas.openxmlformats.org/officeDocument/2006/relationships/tags" Target="../tags/tag881.xml" /><Relationship Id="rId62" Type="http://schemas.openxmlformats.org/officeDocument/2006/relationships/tags" Target="../tags/tag882.xml" /><Relationship Id="rId63" Type="http://schemas.openxmlformats.org/officeDocument/2006/relationships/tags" Target="../tags/tag883.xml" /><Relationship Id="rId64" Type="http://schemas.openxmlformats.org/officeDocument/2006/relationships/tags" Target="../tags/tag884.xml" /><Relationship Id="rId65" Type="http://schemas.openxmlformats.org/officeDocument/2006/relationships/tags" Target="../tags/tag885.xml" /><Relationship Id="rId66" Type="http://schemas.openxmlformats.org/officeDocument/2006/relationships/tags" Target="../tags/tag886.xml" /><Relationship Id="rId67" Type="http://schemas.openxmlformats.org/officeDocument/2006/relationships/tags" Target="../tags/tag887.xml" /><Relationship Id="rId68" Type="http://schemas.openxmlformats.org/officeDocument/2006/relationships/tags" Target="../tags/tag888.xml" /><Relationship Id="rId69" Type="http://schemas.openxmlformats.org/officeDocument/2006/relationships/tags" Target="../tags/tag889.xml" /><Relationship Id="rId7" Type="http://schemas.openxmlformats.org/officeDocument/2006/relationships/tags" Target="../tags/tag827.xml" /><Relationship Id="rId70" Type="http://schemas.openxmlformats.org/officeDocument/2006/relationships/tags" Target="../tags/tag890.xml" /><Relationship Id="rId8" Type="http://schemas.openxmlformats.org/officeDocument/2006/relationships/tags" Target="../tags/tag828.xml" /><Relationship Id="rId9" Type="http://schemas.openxmlformats.org/officeDocument/2006/relationships/tags" Target="../tags/tag8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91.xml" /><Relationship Id="rId3" Type="http://schemas.openxmlformats.org/officeDocument/2006/relationships/tags" Target="../tags/tag89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01.xml" /><Relationship Id="rId11" Type="http://schemas.openxmlformats.org/officeDocument/2006/relationships/tags" Target="../tags/tag902.xml" /><Relationship Id="rId12" Type="http://schemas.openxmlformats.org/officeDocument/2006/relationships/tags" Target="../tags/tag903.xml" /><Relationship Id="rId13" Type="http://schemas.openxmlformats.org/officeDocument/2006/relationships/tags" Target="../tags/tag904.xml" /><Relationship Id="rId14" Type="http://schemas.openxmlformats.org/officeDocument/2006/relationships/tags" Target="../tags/tag905.xml" /><Relationship Id="rId15" Type="http://schemas.openxmlformats.org/officeDocument/2006/relationships/tags" Target="../tags/tag906.xml" /><Relationship Id="rId16" Type="http://schemas.openxmlformats.org/officeDocument/2006/relationships/tags" Target="../tags/tag907.xml" /><Relationship Id="rId17" Type="http://schemas.openxmlformats.org/officeDocument/2006/relationships/tags" Target="../tags/tag908.xml" /><Relationship Id="rId18" Type="http://schemas.openxmlformats.org/officeDocument/2006/relationships/tags" Target="../tags/tag909.xml" /><Relationship Id="rId19" Type="http://schemas.openxmlformats.org/officeDocument/2006/relationships/tags" Target="../tags/tag910.xml" /><Relationship Id="rId2" Type="http://schemas.openxmlformats.org/officeDocument/2006/relationships/tags" Target="../tags/tag893.xml" /><Relationship Id="rId20" Type="http://schemas.openxmlformats.org/officeDocument/2006/relationships/tags" Target="../tags/tag911.xml" /><Relationship Id="rId21" Type="http://schemas.openxmlformats.org/officeDocument/2006/relationships/tags" Target="../tags/tag912.xml" /><Relationship Id="rId22" Type="http://schemas.openxmlformats.org/officeDocument/2006/relationships/tags" Target="../tags/tag913.xml" /><Relationship Id="rId23" Type="http://schemas.openxmlformats.org/officeDocument/2006/relationships/tags" Target="../tags/tag914.xml" /><Relationship Id="rId24" Type="http://schemas.openxmlformats.org/officeDocument/2006/relationships/tags" Target="../tags/tag915.xml" /><Relationship Id="rId25" Type="http://schemas.openxmlformats.org/officeDocument/2006/relationships/tags" Target="../tags/tag916.xml" /><Relationship Id="rId26" Type="http://schemas.openxmlformats.org/officeDocument/2006/relationships/tags" Target="../tags/tag917.xml" /><Relationship Id="rId27" Type="http://schemas.openxmlformats.org/officeDocument/2006/relationships/tags" Target="../tags/tag918.xml" /><Relationship Id="rId28" Type="http://schemas.openxmlformats.org/officeDocument/2006/relationships/tags" Target="../tags/tag919.xml" /><Relationship Id="rId29" Type="http://schemas.openxmlformats.org/officeDocument/2006/relationships/tags" Target="../tags/tag920.xml" /><Relationship Id="rId3" Type="http://schemas.openxmlformats.org/officeDocument/2006/relationships/tags" Target="../tags/tag894.xml" /><Relationship Id="rId30" Type="http://schemas.openxmlformats.org/officeDocument/2006/relationships/tags" Target="../tags/tag921.xml" /><Relationship Id="rId31" Type="http://schemas.openxmlformats.org/officeDocument/2006/relationships/tags" Target="../tags/tag922.xml" /><Relationship Id="rId32" Type="http://schemas.openxmlformats.org/officeDocument/2006/relationships/tags" Target="../tags/tag923.xml" /><Relationship Id="rId33" Type="http://schemas.openxmlformats.org/officeDocument/2006/relationships/tags" Target="../tags/tag924.xml" /><Relationship Id="rId34" Type="http://schemas.openxmlformats.org/officeDocument/2006/relationships/tags" Target="../tags/tag925.xml" /><Relationship Id="rId35" Type="http://schemas.openxmlformats.org/officeDocument/2006/relationships/tags" Target="../tags/tag926.xml" /><Relationship Id="rId36" Type="http://schemas.openxmlformats.org/officeDocument/2006/relationships/tags" Target="../tags/tag927.xml" /><Relationship Id="rId37" Type="http://schemas.openxmlformats.org/officeDocument/2006/relationships/tags" Target="../tags/tag928.xml" /><Relationship Id="rId38" Type="http://schemas.openxmlformats.org/officeDocument/2006/relationships/tags" Target="../tags/tag929.xml" /><Relationship Id="rId39" Type="http://schemas.openxmlformats.org/officeDocument/2006/relationships/tags" Target="../tags/tag930.xml" /><Relationship Id="rId4" Type="http://schemas.openxmlformats.org/officeDocument/2006/relationships/tags" Target="../tags/tag895.xml" /><Relationship Id="rId40" Type="http://schemas.openxmlformats.org/officeDocument/2006/relationships/tags" Target="../tags/tag931.xml" /><Relationship Id="rId41" Type="http://schemas.openxmlformats.org/officeDocument/2006/relationships/tags" Target="../tags/tag932.xml" /><Relationship Id="rId42" Type="http://schemas.openxmlformats.org/officeDocument/2006/relationships/tags" Target="../tags/tag933.xml" /><Relationship Id="rId43" Type="http://schemas.openxmlformats.org/officeDocument/2006/relationships/tags" Target="../tags/tag934.xml" /><Relationship Id="rId44" Type="http://schemas.openxmlformats.org/officeDocument/2006/relationships/tags" Target="../tags/tag935.xml" /><Relationship Id="rId45" Type="http://schemas.openxmlformats.org/officeDocument/2006/relationships/tags" Target="../tags/tag936.xml" /><Relationship Id="rId46" Type="http://schemas.openxmlformats.org/officeDocument/2006/relationships/tags" Target="../tags/tag937.xml" /><Relationship Id="rId47" Type="http://schemas.openxmlformats.org/officeDocument/2006/relationships/tags" Target="../tags/tag938.xml" /><Relationship Id="rId48" Type="http://schemas.openxmlformats.org/officeDocument/2006/relationships/tags" Target="../tags/tag939.xml" /><Relationship Id="rId49" Type="http://schemas.openxmlformats.org/officeDocument/2006/relationships/tags" Target="../tags/tag940.xml" /><Relationship Id="rId5" Type="http://schemas.openxmlformats.org/officeDocument/2006/relationships/tags" Target="../tags/tag896.xml" /><Relationship Id="rId50" Type="http://schemas.openxmlformats.org/officeDocument/2006/relationships/tags" Target="../tags/tag941.xml" /><Relationship Id="rId51" Type="http://schemas.openxmlformats.org/officeDocument/2006/relationships/tags" Target="../tags/tag942.xml" /><Relationship Id="rId6" Type="http://schemas.openxmlformats.org/officeDocument/2006/relationships/tags" Target="../tags/tag897.xml" /><Relationship Id="rId7" Type="http://schemas.openxmlformats.org/officeDocument/2006/relationships/tags" Target="../tags/tag898.xml" /><Relationship Id="rId8" Type="http://schemas.openxmlformats.org/officeDocument/2006/relationships/tags" Target="../tags/tag899.xml" /><Relationship Id="rId9" Type="http://schemas.openxmlformats.org/officeDocument/2006/relationships/tags" Target="../tags/tag90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51.xml" /><Relationship Id="rId11" Type="http://schemas.openxmlformats.org/officeDocument/2006/relationships/tags" Target="../tags/tag952.xml" /><Relationship Id="rId12" Type="http://schemas.openxmlformats.org/officeDocument/2006/relationships/tags" Target="../tags/tag953.xml" /><Relationship Id="rId13" Type="http://schemas.openxmlformats.org/officeDocument/2006/relationships/tags" Target="../tags/tag954.xml" /><Relationship Id="rId14" Type="http://schemas.openxmlformats.org/officeDocument/2006/relationships/tags" Target="../tags/tag955.xml" /><Relationship Id="rId15" Type="http://schemas.openxmlformats.org/officeDocument/2006/relationships/tags" Target="../tags/tag956.xml" /><Relationship Id="rId16" Type="http://schemas.openxmlformats.org/officeDocument/2006/relationships/tags" Target="../tags/tag957.xml" /><Relationship Id="rId17" Type="http://schemas.openxmlformats.org/officeDocument/2006/relationships/tags" Target="../tags/tag958.xml" /><Relationship Id="rId18" Type="http://schemas.openxmlformats.org/officeDocument/2006/relationships/tags" Target="../tags/tag959.xml" /><Relationship Id="rId19" Type="http://schemas.openxmlformats.org/officeDocument/2006/relationships/tags" Target="../tags/tag960.xml" /><Relationship Id="rId2" Type="http://schemas.openxmlformats.org/officeDocument/2006/relationships/tags" Target="../tags/tag943.xml" /><Relationship Id="rId20" Type="http://schemas.openxmlformats.org/officeDocument/2006/relationships/tags" Target="../tags/tag961.xml" /><Relationship Id="rId21" Type="http://schemas.openxmlformats.org/officeDocument/2006/relationships/tags" Target="../tags/tag962.xml" /><Relationship Id="rId22" Type="http://schemas.openxmlformats.org/officeDocument/2006/relationships/tags" Target="../tags/tag963.xml" /><Relationship Id="rId23" Type="http://schemas.openxmlformats.org/officeDocument/2006/relationships/tags" Target="../tags/tag964.xml" /><Relationship Id="rId24" Type="http://schemas.openxmlformats.org/officeDocument/2006/relationships/tags" Target="../tags/tag965.xml" /><Relationship Id="rId25" Type="http://schemas.openxmlformats.org/officeDocument/2006/relationships/tags" Target="../tags/tag966.xml" /><Relationship Id="rId26" Type="http://schemas.openxmlformats.org/officeDocument/2006/relationships/tags" Target="../tags/tag967.xml" /><Relationship Id="rId27" Type="http://schemas.openxmlformats.org/officeDocument/2006/relationships/tags" Target="../tags/tag968.xml" /><Relationship Id="rId28" Type="http://schemas.openxmlformats.org/officeDocument/2006/relationships/tags" Target="../tags/tag969.xml" /><Relationship Id="rId29" Type="http://schemas.openxmlformats.org/officeDocument/2006/relationships/tags" Target="../tags/tag970.xml" /><Relationship Id="rId3" Type="http://schemas.openxmlformats.org/officeDocument/2006/relationships/tags" Target="../tags/tag944.xml" /><Relationship Id="rId30" Type="http://schemas.openxmlformats.org/officeDocument/2006/relationships/tags" Target="../tags/tag971.xml" /><Relationship Id="rId31" Type="http://schemas.openxmlformats.org/officeDocument/2006/relationships/tags" Target="../tags/tag972.xml" /><Relationship Id="rId32" Type="http://schemas.openxmlformats.org/officeDocument/2006/relationships/tags" Target="../tags/tag973.xml" /><Relationship Id="rId33" Type="http://schemas.openxmlformats.org/officeDocument/2006/relationships/tags" Target="../tags/tag974.xml" /><Relationship Id="rId34" Type="http://schemas.openxmlformats.org/officeDocument/2006/relationships/tags" Target="../tags/tag975.xml" /><Relationship Id="rId35" Type="http://schemas.openxmlformats.org/officeDocument/2006/relationships/tags" Target="../tags/tag976.xml" /><Relationship Id="rId36" Type="http://schemas.openxmlformats.org/officeDocument/2006/relationships/tags" Target="../tags/tag977.xml" /><Relationship Id="rId37" Type="http://schemas.openxmlformats.org/officeDocument/2006/relationships/tags" Target="../tags/tag978.xml" /><Relationship Id="rId38" Type="http://schemas.openxmlformats.org/officeDocument/2006/relationships/tags" Target="../tags/tag979.xml" /><Relationship Id="rId39" Type="http://schemas.openxmlformats.org/officeDocument/2006/relationships/tags" Target="../tags/tag980.xml" /><Relationship Id="rId4" Type="http://schemas.openxmlformats.org/officeDocument/2006/relationships/tags" Target="../tags/tag945.xml" /><Relationship Id="rId40" Type="http://schemas.openxmlformats.org/officeDocument/2006/relationships/tags" Target="../tags/tag981.xml" /><Relationship Id="rId41" Type="http://schemas.openxmlformats.org/officeDocument/2006/relationships/tags" Target="../tags/tag982.xml" /><Relationship Id="rId42" Type="http://schemas.openxmlformats.org/officeDocument/2006/relationships/tags" Target="../tags/tag983.xml" /><Relationship Id="rId43" Type="http://schemas.openxmlformats.org/officeDocument/2006/relationships/tags" Target="../tags/tag984.xml" /><Relationship Id="rId44" Type="http://schemas.openxmlformats.org/officeDocument/2006/relationships/tags" Target="../tags/tag985.xml" /><Relationship Id="rId45" Type="http://schemas.openxmlformats.org/officeDocument/2006/relationships/tags" Target="../tags/tag986.xml" /><Relationship Id="rId46" Type="http://schemas.openxmlformats.org/officeDocument/2006/relationships/tags" Target="../tags/tag987.xml" /><Relationship Id="rId47" Type="http://schemas.openxmlformats.org/officeDocument/2006/relationships/tags" Target="../tags/tag988.xml" /><Relationship Id="rId48" Type="http://schemas.openxmlformats.org/officeDocument/2006/relationships/tags" Target="../tags/tag989.xml" /><Relationship Id="rId49" Type="http://schemas.openxmlformats.org/officeDocument/2006/relationships/tags" Target="../tags/tag990.xml" /><Relationship Id="rId5" Type="http://schemas.openxmlformats.org/officeDocument/2006/relationships/tags" Target="../tags/tag946.xml" /><Relationship Id="rId50" Type="http://schemas.openxmlformats.org/officeDocument/2006/relationships/tags" Target="../tags/tag991.xml" /><Relationship Id="rId51" Type="http://schemas.openxmlformats.org/officeDocument/2006/relationships/tags" Target="../tags/tag992.xml" /><Relationship Id="rId52" Type="http://schemas.openxmlformats.org/officeDocument/2006/relationships/tags" Target="../tags/tag993.xml" /><Relationship Id="rId53" Type="http://schemas.openxmlformats.org/officeDocument/2006/relationships/tags" Target="../tags/tag994.xml" /><Relationship Id="rId54" Type="http://schemas.openxmlformats.org/officeDocument/2006/relationships/tags" Target="../tags/tag995.xml" /><Relationship Id="rId55" Type="http://schemas.openxmlformats.org/officeDocument/2006/relationships/tags" Target="../tags/tag996.xml" /><Relationship Id="rId56" Type="http://schemas.openxmlformats.org/officeDocument/2006/relationships/tags" Target="../tags/tag997.xml" /><Relationship Id="rId57" Type="http://schemas.openxmlformats.org/officeDocument/2006/relationships/tags" Target="../tags/tag998.xml" /><Relationship Id="rId58" Type="http://schemas.openxmlformats.org/officeDocument/2006/relationships/tags" Target="../tags/tag999.xml" /><Relationship Id="rId59" Type="http://schemas.openxmlformats.org/officeDocument/2006/relationships/tags" Target="../tags/tag1000.xml" /><Relationship Id="rId6" Type="http://schemas.openxmlformats.org/officeDocument/2006/relationships/tags" Target="../tags/tag947.xml" /><Relationship Id="rId60" Type="http://schemas.openxmlformats.org/officeDocument/2006/relationships/tags" Target="../tags/tag1001.xml" /><Relationship Id="rId61" Type="http://schemas.openxmlformats.org/officeDocument/2006/relationships/tags" Target="../tags/tag1002.xml" /><Relationship Id="rId62" Type="http://schemas.openxmlformats.org/officeDocument/2006/relationships/tags" Target="../tags/tag1003.xml" /><Relationship Id="rId63" Type="http://schemas.openxmlformats.org/officeDocument/2006/relationships/tags" Target="../tags/tag1004.xml" /><Relationship Id="rId64" Type="http://schemas.openxmlformats.org/officeDocument/2006/relationships/tags" Target="../tags/tag1005.xml" /><Relationship Id="rId65" Type="http://schemas.openxmlformats.org/officeDocument/2006/relationships/tags" Target="../tags/tag1006.xml" /><Relationship Id="rId66" Type="http://schemas.openxmlformats.org/officeDocument/2006/relationships/tags" Target="../tags/tag1007.xml" /><Relationship Id="rId67" Type="http://schemas.openxmlformats.org/officeDocument/2006/relationships/tags" Target="../tags/tag1008.xml" /><Relationship Id="rId68" Type="http://schemas.openxmlformats.org/officeDocument/2006/relationships/tags" Target="../tags/tag1009.xml" /><Relationship Id="rId69" Type="http://schemas.openxmlformats.org/officeDocument/2006/relationships/tags" Target="../tags/tag1010.xml" /><Relationship Id="rId7" Type="http://schemas.openxmlformats.org/officeDocument/2006/relationships/tags" Target="../tags/tag948.xml" /><Relationship Id="rId70" Type="http://schemas.openxmlformats.org/officeDocument/2006/relationships/tags" Target="../tags/tag1011.xml" /><Relationship Id="rId71" Type="http://schemas.openxmlformats.org/officeDocument/2006/relationships/tags" Target="../tags/tag1012.xml" /><Relationship Id="rId72" Type="http://schemas.openxmlformats.org/officeDocument/2006/relationships/tags" Target="../tags/tag1013.xml" /><Relationship Id="rId73" Type="http://schemas.openxmlformats.org/officeDocument/2006/relationships/tags" Target="../tags/tag1014.xml" /><Relationship Id="rId74" Type="http://schemas.openxmlformats.org/officeDocument/2006/relationships/tags" Target="../tags/tag1015.xml" /><Relationship Id="rId75" Type="http://schemas.openxmlformats.org/officeDocument/2006/relationships/tags" Target="../tags/tag1016.xml" /><Relationship Id="rId76" Type="http://schemas.openxmlformats.org/officeDocument/2006/relationships/tags" Target="../tags/tag1017.xml" /><Relationship Id="rId77" Type="http://schemas.openxmlformats.org/officeDocument/2006/relationships/tags" Target="../tags/tag1018.xml" /><Relationship Id="rId78" Type="http://schemas.openxmlformats.org/officeDocument/2006/relationships/tags" Target="../tags/tag1019.xml" /><Relationship Id="rId79" Type="http://schemas.openxmlformats.org/officeDocument/2006/relationships/tags" Target="../tags/tag1020.xml" /><Relationship Id="rId8" Type="http://schemas.openxmlformats.org/officeDocument/2006/relationships/tags" Target="../tags/tag949.xml" /><Relationship Id="rId80" Type="http://schemas.openxmlformats.org/officeDocument/2006/relationships/tags" Target="../tags/tag1021.xml" /><Relationship Id="rId81" Type="http://schemas.openxmlformats.org/officeDocument/2006/relationships/tags" Target="../tags/tag1022.xml" /><Relationship Id="rId9" Type="http://schemas.openxmlformats.org/officeDocument/2006/relationships/tags" Target="../tags/tag95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31.xml" /><Relationship Id="rId11" Type="http://schemas.openxmlformats.org/officeDocument/2006/relationships/tags" Target="../tags/tag1032.xml" /><Relationship Id="rId12" Type="http://schemas.openxmlformats.org/officeDocument/2006/relationships/tags" Target="../tags/tag1033.xml" /><Relationship Id="rId13" Type="http://schemas.openxmlformats.org/officeDocument/2006/relationships/tags" Target="../tags/tag1034.xml" /><Relationship Id="rId14" Type="http://schemas.openxmlformats.org/officeDocument/2006/relationships/tags" Target="../tags/tag1035.xml" /><Relationship Id="rId15" Type="http://schemas.openxmlformats.org/officeDocument/2006/relationships/tags" Target="../tags/tag1036.xml" /><Relationship Id="rId16" Type="http://schemas.openxmlformats.org/officeDocument/2006/relationships/tags" Target="../tags/tag1037.xml" /><Relationship Id="rId17" Type="http://schemas.openxmlformats.org/officeDocument/2006/relationships/tags" Target="../tags/tag1038.xml" /><Relationship Id="rId18" Type="http://schemas.openxmlformats.org/officeDocument/2006/relationships/tags" Target="../tags/tag1039.xml" /><Relationship Id="rId19" Type="http://schemas.openxmlformats.org/officeDocument/2006/relationships/tags" Target="../tags/tag1040.xml" /><Relationship Id="rId2" Type="http://schemas.openxmlformats.org/officeDocument/2006/relationships/tags" Target="../tags/tag1023.xml" /><Relationship Id="rId20" Type="http://schemas.openxmlformats.org/officeDocument/2006/relationships/tags" Target="../tags/tag1041.xml" /><Relationship Id="rId21" Type="http://schemas.openxmlformats.org/officeDocument/2006/relationships/tags" Target="../tags/tag1042.xml" /><Relationship Id="rId22" Type="http://schemas.openxmlformats.org/officeDocument/2006/relationships/tags" Target="../tags/tag1043.xml" /><Relationship Id="rId23" Type="http://schemas.openxmlformats.org/officeDocument/2006/relationships/tags" Target="../tags/tag1044.xml" /><Relationship Id="rId24" Type="http://schemas.openxmlformats.org/officeDocument/2006/relationships/tags" Target="../tags/tag1045.xml" /><Relationship Id="rId25" Type="http://schemas.openxmlformats.org/officeDocument/2006/relationships/tags" Target="../tags/tag1046.xml" /><Relationship Id="rId26" Type="http://schemas.openxmlformats.org/officeDocument/2006/relationships/tags" Target="../tags/tag1047.xml" /><Relationship Id="rId27" Type="http://schemas.openxmlformats.org/officeDocument/2006/relationships/tags" Target="../tags/tag1048.xml" /><Relationship Id="rId28" Type="http://schemas.openxmlformats.org/officeDocument/2006/relationships/tags" Target="../tags/tag1049.xml" /><Relationship Id="rId29" Type="http://schemas.openxmlformats.org/officeDocument/2006/relationships/tags" Target="../tags/tag1050.xml" /><Relationship Id="rId3" Type="http://schemas.openxmlformats.org/officeDocument/2006/relationships/tags" Target="../tags/tag1024.xml" /><Relationship Id="rId30" Type="http://schemas.openxmlformats.org/officeDocument/2006/relationships/tags" Target="../tags/tag1051.xml" /><Relationship Id="rId31" Type="http://schemas.openxmlformats.org/officeDocument/2006/relationships/tags" Target="../tags/tag1052.xml" /><Relationship Id="rId32" Type="http://schemas.openxmlformats.org/officeDocument/2006/relationships/tags" Target="../tags/tag1053.xml" /><Relationship Id="rId33" Type="http://schemas.openxmlformats.org/officeDocument/2006/relationships/tags" Target="../tags/tag1054.xml" /><Relationship Id="rId34" Type="http://schemas.openxmlformats.org/officeDocument/2006/relationships/tags" Target="../tags/tag1055.xml" /><Relationship Id="rId35" Type="http://schemas.openxmlformats.org/officeDocument/2006/relationships/tags" Target="../tags/tag1056.xml" /><Relationship Id="rId36" Type="http://schemas.openxmlformats.org/officeDocument/2006/relationships/tags" Target="../tags/tag1057.xml" /><Relationship Id="rId37" Type="http://schemas.openxmlformats.org/officeDocument/2006/relationships/tags" Target="../tags/tag1058.xml" /><Relationship Id="rId38" Type="http://schemas.openxmlformats.org/officeDocument/2006/relationships/tags" Target="../tags/tag1059.xml" /><Relationship Id="rId39" Type="http://schemas.openxmlformats.org/officeDocument/2006/relationships/tags" Target="../tags/tag1060.xml" /><Relationship Id="rId4" Type="http://schemas.openxmlformats.org/officeDocument/2006/relationships/tags" Target="../tags/tag1025.xml" /><Relationship Id="rId40" Type="http://schemas.openxmlformats.org/officeDocument/2006/relationships/tags" Target="../tags/tag1061.xml" /><Relationship Id="rId41" Type="http://schemas.openxmlformats.org/officeDocument/2006/relationships/tags" Target="../tags/tag1062.xml" /><Relationship Id="rId42" Type="http://schemas.openxmlformats.org/officeDocument/2006/relationships/tags" Target="../tags/tag1063.xml" /><Relationship Id="rId43" Type="http://schemas.openxmlformats.org/officeDocument/2006/relationships/tags" Target="../tags/tag1064.xml" /><Relationship Id="rId44" Type="http://schemas.openxmlformats.org/officeDocument/2006/relationships/tags" Target="../tags/tag1065.xml" /><Relationship Id="rId45" Type="http://schemas.openxmlformats.org/officeDocument/2006/relationships/tags" Target="../tags/tag1066.xml" /><Relationship Id="rId46" Type="http://schemas.openxmlformats.org/officeDocument/2006/relationships/tags" Target="../tags/tag1067.xml" /><Relationship Id="rId47" Type="http://schemas.openxmlformats.org/officeDocument/2006/relationships/tags" Target="../tags/tag1068.xml" /><Relationship Id="rId48" Type="http://schemas.openxmlformats.org/officeDocument/2006/relationships/tags" Target="../tags/tag1069.xml" /><Relationship Id="rId49" Type="http://schemas.openxmlformats.org/officeDocument/2006/relationships/tags" Target="../tags/tag1070.xml" /><Relationship Id="rId5" Type="http://schemas.openxmlformats.org/officeDocument/2006/relationships/tags" Target="../tags/tag1026.xml" /><Relationship Id="rId50" Type="http://schemas.openxmlformats.org/officeDocument/2006/relationships/tags" Target="../tags/tag1071.xml" /><Relationship Id="rId51" Type="http://schemas.openxmlformats.org/officeDocument/2006/relationships/tags" Target="../tags/tag1072.xml" /><Relationship Id="rId52" Type="http://schemas.openxmlformats.org/officeDocument/2006/relationships/tags" Target="../tags/tag1073.xml" /><Relationship Id="rId53" Type="http://schemas.openxmlformats.org/officeDocument/2006/relationships/tags" Target="../tags/tag1074.xml" /><Relationship Id="rId54" Type="http://schemas.openxmlformats.org/officeDocument/2006/relationships/tags" Target="../tags/tag1075.xml" /><Relationship Id="rId55" Type="http://schemas.openxmlformats.org/officeDocument/2006/relationships/tags" Target="../tags/tag1076.xml" /><Relationship Id="rId56" Type="http://schemas.openxmlformats.org/officeDocument/2006/relationships/tags" Target="../tags/tag1077.xml" /><Relationship Id="rId57" Type="http://schemas.openxmlformats.org/officeDocument/2006/relationships/tags" Target="../tags/tag1078.xml" /><Relationship Id="rId58" Type="http://schemas.openxmlformats.org/officeDocument/2006/relationships/tags" Target="../tags/tag1079.xml" /><Relationship Id="rId59" Type="http://schemas.openxmlformats.org/officeDocument/2006/relationships/tags" Target="../tags/tag1080.xml" /><Relationship Id="rId6" Type="http://schemas.openxmlformats.org/officeDocument/2006/relationships/tags" Target="../tags/tag1027.xml" /><Relationship Id="rId60" Type="http://schemas.openxmlformats.org/officeDocument/2006/relationships/tags" Target="../tags/tag1081.xml" /><Relationship Id="rId61" Type="http://schemas.openxmlformats.org/officeDocument/2006/relationships/tags" Target="../tags/tag1082.xml" /><Relationship Id="rId7" Type="http://schemas.openxmlformats.org/officeDocument/2006/relationships/tags" Target="../tags/tag1028.xml" /><Relationship Id="rId8" Type="http://schemas.openxmlformats.org/officeDocument/2006/relationships/tags" Target="../tags/tag1029.xml" /><Relationship Id="rId9" Type="http://schemas.openxmlformats.org/officeDocument/2006/relationships/tags" Target="../tags/tag10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083.xml" /><Relationship Id="rId3" Type="http://schemas.openxmlformats.org/officeDocument/2006/relationships/tags" Target="../tags/tag10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93.xml" /><Relationship Id="rId11" Type="http://schemas.openxmlformats.org/officeDocument/2006/relationships/tags" Target="../tags/tag1094.xml" /><Relationship Id="rId12" Type="http://schemas.openxmlformats.org/officeDocument/2006/relationships/tags" Target="../tags/tag1095.xml" /><Relationship Id="rId13" Type="http://schemas.openxmlformats.org/officeDocument/2006/relationships/tags" Target="../tags/tag1096.xml" /><Relationship Id="rId14" Type="http://schemas.openxmlformats.org/officeDocument/2006/relationships/tags" Target="../tags/tag1097.xml" /><Relationship Id="rId15" Type="http://schemas.openxmlformats.org/officeDocument/2006/relationships/tags" Target="../tags/tag1098.xml" /><Relationship Id="rId16" Type="http://schemas.openxmlformats.org/officeDocument/2006/relationships/tags" Target="../tags/tag1099.xml" /><Relationship Id="rId17" Type="http://schemas.openxmlformats.org/officeDocument/2006/relationships/tags" Target="../tags/tag1100.xml" /><Relationship Id="rId18" Type="http://schemas.openxmlformats.org/officeDocument/2006/relationships/tags" Target="../tags/tag1101.xml" /><Relationship Id="rId19" Type="http://schemas.openxmlformats.org/officeDocument/2006/relationships/tags" Target="../tags/tag1102.xml" /><Relationship Id="rId2" Type="http://schemas.openxmlformats.org/officeDocument/2006/relationships/tags" Target="../tags/tag1085.xml" /><Relationship Id="rId20" Type="http://schemas.openxmlformats.org/officeDocument/2006/relationships/tags" Target="../tags/tag1103.xml" /><Relationship Id="rId21" Type="http://schemas.openxmlformats.org/officeDocument/2006/relationships/tags" Target="../tags/tag1104.xml" /><Relationship Id="rId22" Type="http://schemas.openxmlformats.org/officeDocument/2006/relationships/tags" Target="../tags/tag1105.xml" /><Relationship Id="rId23" Type="http://schemas.openxmlformats.org/officeDocument/2006/relationships/tags" Target="../tags/tag1106.xml" /><Relationship Id="rId24" Type="http://schemas.openxmlformats.org/officeDocument/2006/relationships/tags" Target="../tags/tag1107.xml" /><Relationship Id="rId25" Type="http://schemas.openxmlformats.org/officeDocument/2006/relationships/tags" Target="../tags/tag1108.xml" /><Relationship Id="rId26" Type="http://schemas.openxmlformats.org/officeDocument/2006/relationships/tags" Target="../tags/tag1109.xml" /><Relationship Id="rId27" Type="http://schemas.openxmlformats.org/officeDocument/2006/relationships/tags" Target="../tags/tag1110.xml" /><Relationship Id="rId28" Type="http://schemas.openxmlformats.org/officeDocument/2006/relationships/tags" Target="../tags/tag1111.xml" /><Relationship Id="rId29" Type="http://schemas.openxmlformats.org/officeDocument/2006/relationships/tags" Target="../tags/tag1112.xml" /><Relationship Id="rId3" Type="http://schemas.openxmlformats.org/officeDocument/2006/relationships/tags" Target="../tags/tag1086.xml" /><Relationship Id="rId30" Type="http://schemas.openxmlformats.org/officeDocument/2006/relationships/tags" Target="../tags/tag1113.xml" /><Relationship Id="rId31" Type="http://schemas.openxmlformats.org/officeDocument/2006/relationships/tags" Target="../tags/tag1114.xml" /><Relationship Id="rId32" Type="http://schemas.openxmlformats.org/officeDocument/2006/relationships/tags" Target="../tags/tag1115.xml" /><Relationship Id="rId33" Type="http://schemas.openxmlformats.org/officeDocument/2006/relationships/tags" Target="../tags/tag1116.xml" /><Relationship Id="rId34" Type="http://schemas.openxmlformats.org/officeDocument/2006/relationships/tags" Target="../tags/tag1117.xml" /><Relationship Id="rId35" Type="http://schemas.openxmlformats.org/officeDocument/2006/relationships/tags" Target="../tags/tag1118.xml" /><Relationship Id="rId36" Type="http://schemas.openxmlformats.org/officeDocument/2006/relationships/tags" Target="../tags/tag1119.xml" /><Relationship Id="rId37" Type="http://schemas.openxmlformats.org/officeDocument/2006/relationships/tags" Target="../tags/tag1120.xml" /><Relationship Id="rId38" Type="http://schemas.openxmlformats.org/officeDocument/2006/relationships/tags" Target="../tags/tag1121.xml" /><Relationship Id="rId39" Type="http://schemas.openxmlformats.org/officeDocument/2006/relationships/tags" Target="../tags/tag1122.xml" /><Relationship Id="rId4" Type="http://schemas.openxmlformats.org/officeDocument/2006/relationships/tags" Target="../tags/tag1087.xml" /><Relationship Id="rId40" Type="http://schemas.openxmlformats.org/officeDocument/2006/relationships/tags" Target="../tags/tag1123.xml" /><Relationship Id="rId41" Type="http://schemas.openxmlformats.org/officeDocument/2006/relationships/tags" Target="../tags/tag1124.xml" /><Relationship Id="rId42" Type="http://schemas.openxmlformats.org/officeDocument/2006/relationships/tags" Target="../tags/tag1125.xml" /><Relationship Id="rId43" Type="http://schemas.openxmlformats.org/officeDocument/2006/relationships/tags" Target="../tags/tag1126.xml" /><Relationship Id="rId44" Type="http://schemas.openxmlformats.org/officeDocument/2006/relationships/tags" Target="../tags/tag1127.xml" /><Relationship Id="rId45" Type="http://schemas.openxmlformats.org/officeDocument/2006/relationships/tags" Target="../tags/tag1128.xml" /><Relationship Id="rId46" Type="http://schemas.openxmlformats.org/officeDocument/2006/relationships/tags" Target="../tags/tag1129.xml" /><Relationship Id="rId47" Type="http://schemas.openxmlformats.org/officeDocument/2006/relationships/tags" Target="../tags/tag1130.xml" /><Relationship Id="rId48" Type="http://schemas.openxmlformats.org/officeDocument/2006/relationships/tags" Target="../tags/tag1131.xml" /><Relationship Id="rId49" Type="http://schemas.openxmlformats.org/officeDocument/2006/relationships/tags" Target="../tags/tag1132.xml" /><Relationship Id="rId5" Type="http://schemas.openxmlformats.org/officeDocument/2006/relationships/tags" Target="../tags/tag1088.xml" /><Relationship Id="rId50" Type="http://schemas.openxmlformats.org/officeDocument/2006/relationships/tags" Target="../tags/tag1133.xml" /><Relationship Id="rId51" Type="http://schemas.openxmlformats.org/officeDocument/2006/relationships/tags" Target="../tags/tag1134.xml" /><Relationship Id="rId52" Type="http://schemas.openxmlformats.org/officeDocument/2006/relationships/tags" Target="../tags/tag1135.xml" /><Relationship Id="rId53" Type="http://schemas.openxmlformats.org/officeDocument/2006/relationships/tags" Target="../tags/tag1136.xml" /><Relationship Id="rId54" Type="http://schemas.openxmlformats.org/officeDocument/2006/relationships/tags" Target="../tags/tag1137.xml" /><Relationship Id="rId55" Type="http://schemas.openxmlformats.org/officeDocument/2006/relationships/tags" Target="../tags/tag1138.xml" /><Relationship Id="rId56" Type="http://schemas.openxmlformats.org/officeDocument/2006/relationships/tags" Target="../tags/tag1139.xml" /><Relationship Id="rId57" Type="http://schemas.openxmlformats.org/officeDocument/2006/relationships/tags" Target="../tags/tag1140.xml" /><Relationship Id="rId58" Type="http://schemas.openxmlformats.org/officeDocument/2006/relationships/tags" Target="../tags/tag1141.xml" /><Relationship Id="rId59" Type="http://schemas.openxmlformats.org/officeDocument/2006/relationships/tags" Target="../tags/tag1142.xml" /><Relationship Id="rId6" Type="http://schemas.openxmlformats.org/officeDocument/2006/relationships/tags" Target="../tags/tag1089.xml" /><Relationship Id="rId60" Type="http://schemas.openxmlformats.org/officeDocument/2006/relationships/tags" Target="../tags/tag1143.xml" /><Relationship Id="rId61" Type="http://schemas.openxmlformats.org/officeDocument/2006/relationships/tags" Target="../tags/tag1144.xml" /><Relationship Id="rId62" Type="http://schemas.openxmlformats.org/officeDocument/2006/relationships/tags" Target="../tags/tag1145.xml" /><Relationship Id="rId63" Type="http://schemas.openxmlformats.org/officeDocument/2006/relationships/tags" Target="../tags/tag1146.xml" /><Relationship Id="rId64" Type="http://schemas.openxmlformats.org/officeDocument/2006/relationships/tags" Target="../tags/tag1147.xml" /><Relationship Id="rId7" Type="http://schemas.openxmlformats.org/officeDocument/2006/relationships/tags" Target="../tags/tag1090.xml" /><Relationship Id="rId8" Type="http://schemas.openxmlformats.org/officeDocument/2006/relationships/tags" Target="../tags/tag1091.xml" /><Relationship Id="rId9" Type="http://schemas.openxmlformats.org/officeDocument/2006/relationships/tags" Target="../tags/tag10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56.xml" /><Relationship Id="rId11" Type="http://schemas.openxmlformats.org/officeDocument/2006/relationships/tags" Target="../tags/tag1157.xml" /><Relationship Id="rId12" Type="http://schemas.openxmlformats.org/officeDocument/2006/relationships/tags" Target="../tags/tag1158.xml" /><Relationship Id="rId13" Type="http://schemas.openxmlformats.org/officeDocument/2006/relationships/tags" Target="../tags/tag1159.xml" /><Relationship Id="rId14" Type="http://schemas.openxmlformats.org/officeDocument/2006/relationships/tags" Target="../tags/tag1160.xml" /><Relationship Id="rId15" Type="http://schemas.openxmlformats.org/officeDocument/2006/relationships/tags" Target="../tags/tag1161.xml" /><Relationship Id="rId16" Type="http://schemas.openxmlformats.org/officeDocument/2006/relationships/tags" Target="../tags/tag1162.xml" /><Relationship Id="rId17" Type="http://schemas.openxmlformats.org/officeDocument/2006/relationships/tags" Target="../tags/tag1163.xml" /><Relationship Id="rId18" Type="http://schemas.openxmlformats.org/officeDocument/2006/relationships/tags" Target="../tags/tag1164.xml" /><Relationship Id="rId19" Type="http://schemas.openxmlformats.org/officeDocument/2006/relationships/tags" Target="../tags/tag1165.xml" /><Relationship Id="rId2" Type="http://schemas.openxmlformats.org/officeDocument/2006/relationships/tags" Target="../tags/tag1148.xml" /><Relationship Id="rId20" Type="http://schemas.openxmlformats.org/officeDocument/2006/relationships/tags" Target="../tags/tag1166.xml" /><Relationship Id="rId21" Type="http://schemas.openxmlformats.org/officeDocument/2006/relationships/tags" Target="../tags/tag1167.xml" /><Relationship Id="rId22" Type="http://schemas.openxmlformats.org/officeDocument/2006/relationships/tags" Target="../tags/tag1168.xml" /><Relationship Id="rId23" Type="http://schemas.openxmlformats.org/officeDocument/2006/relationships/tags" Target="../tags/tag1169.xml" /><Relationship Id="rId24" Type="http://schemas.openxmlformats.org/officeDocument/2006/relationships/tags" Target="../tags/tag1170.xml" /><Relationship Id="rId25" Type="http://schemas.openxmlformats.org/officeDocument/2006/relationships/tags" Target="../tags/tag1171.xml" /><Relationship Id="rId26" Type="http://schemas.openxmlformats.org/officeDocument/2006/relationships/tags" Target="../tags/tag1172.xml" /><Relationship Id="rId27" Type="http://schemas.openxmlformats.org/officeDocument/2006/relationships/tags" Target="../tags/tag1173.xml" /><Relationship Id="rId28" Type="http://schemas.openxmlformats.org/officeDocument/2006/relationships/tags" Target="../tags/tag1174.xml" /><Relationship Id="rId29" Type="http://schemas.openxmlformats.org/officeDocument/2006/relationships/tags" Target="../tags/tag1175.xml" /><Relationship Id="rId3" Type="http://schemas.openxmlformats.org/officeDocument/2006/relationships/tags" Target="../tags/tag1149.xml" /><Relationship Id="rId30" Type="http://schemas.openxmlformats.org/officeDocument/2006/relationships/tags" Target="../tags/tag1176.xml" /><Relationship Id="rId31" Type="http://schemas.openxmlformats.org/officeDocument/2006/relationships/tags" Target="../tags/tag1177.xml" /><Relationship Id="rId32" Type="http://schemas.openxmlformats.org/officeDocument/2006/relationships/tags" Target="../tags/tag1178.xml" /><Relationship Id="rId33" Type="http://schemas.openxmlformats.org/officeDocument/2006/relationships/tags" Target="../tags/tag1179.xml" /><Relationship Id="rId34" Type="http://schemas.openxmlformats.org/officeDocument/2006/relationships/tags" Target="../tags/tag1180.xml" /><Relationship Id="rId35" Type="http://schemas.openxmlformats.org/officeDocument/2006/relationships/tags" Target="../tags/tag1181.xml" /><Relationship Id="rId36" Type="http://schemas.openxmlformats.org/officeDocument/2006/relationships/tags" Target="../tags/tag1182.xml" /><Relationship Id="rId37" Type="http://schemas.openxmlformats.org/officeDocument/2006/relationships/tags" Target="../tags/tag1183.xml" /><Relationship Id="rId38" Type="http://schemas.openxmlformats.org/officeDocument/2006/relationships/tags" Target="../tags/tag1184.xml" /><Relationship Id="rId39" Type="http://schemas.openxmlformats.org/officeDocument/2006/relationships/tags" Target="../tags/tag1185.xml" /><Relationship Id="rId4" Type="http://schemas.openxmlformats.org/officeDocument/2006/relationships/tags" Target="../tags/tag1150.xml" /><Relationship Id="rId40" Type="http://schemas.openxmlformats.org/officeDocument/2006/relationships/tags" Target="../tags/tag1186.xml" /><Relationship Id="rId41" Type="http://schemas.openxmlformats.org/officeDocument/2006/relationships/tags" Target="../tags/tag1187.xml" /><Relationship Id="rId42" Type="http://schemas.openxmlformats.org/officeDocument/2006/relationships/tags" Target="../tags/tag1188.xml" /><Relationship Id="rId43" Type="http://schemas.openxmlformats.org/officeDocument/2006/relationships/tags" Target="../tags/tag1189.xml" /><Relationship Id="rId44" Type="http://schemas.openxmlformats.org/officeDocument/2006/relationships/tags" Target="../tags/tag1190.xml" /><Relationship Id="rId45" Type="http://schemas.openxmlformats.org/officeDocument/2006/relationships/tags" Target="../tags/tag1191.xml" /><Relationship Id="rId46" Type="http://schemas.openxmlformats.org/officeDocument/2006/relationships/tags" Target="../tags/tag1192.xml" /><Relationship Id="rId47" Type="http://schemas.openxmlformats.org/officeDocument/2006/relationships/tags" Target="../tags/tag1193.xml" /><Relationship Id="rId48" Type="http://schemas.openxmlformats.org/officeDocument/2006/relationships/tags" Target="../tags/tag1194.xml" /><Relationship Id="rId49" Type="http://schemas.openxmlformats.org/officeDocument/2006/relationships/tags" Target="../tags/tag1195.xml" /><Relationship Id="rId5" Type="http://schemas.openxmlformats.org/officeDocument/2006/relationships/tags" Target="../tags/tag1151.xml" /><Relationship Id="rId50" Type="http://schemas.openxmlformats.org/officeDocument/2006/relationships/tags" Target="../tags/tag1196.xml" /><Relationship Id="rId51" Type="http://schemas.openxmlformats.org/officeDocument/2006/relationships/tags" Target="../tags/tag1197.xml" /><Relationship Id="rId52" Type="http://schemas.openxmlformats.org/officeDocument/2006/relationships/tags" Target="../tags/tag1198.xml" /><Relationship Id="rId53" Type="http://schemas.openxmlformats.org/officeDocument/2006/relationships/tags" Target="../tags/tag1199.xml" /><Relationship Id="rId54" Type="http://schemas.openxmlformats.org/officeDocument/2006/relationships/tags" Target="../tags/tag1200.xml" /><Relationship Id="rId55" Type="http://schemas.openxmlformats.org/officeDocument/2006/relationships/tags" Target="../tags/tag1201.xml" /><Relationship Id="rId56" Type="http://schemas.openxmlformats.org/officeDocument/2006/relationships/tags" Target="../tags/tag1202.xml" /><Relationship Id="rId57" Type="http://schemas.openxmlformats.org/officeDocument/2006/relationships/tags" Target="../tags/tag1203.xml" /><Relationship Id="rId58" Type="http://schemas.openxmlformats.org/officeDocument/2006/relationships/tags" Target="../tags/tag1204.xml" /><Relationship Id="rId59" Type="http://schemas.openxmlformats.org/officeDocument/2006/relationships/tags" Target="../tags/tag1205.xml" /><Relationship Id="rId6" Type="http://schemas.openxmlformats.org/officeDocument/2006/relationships/tags" Target="../tags/tag1152.xml" /><Relationship Id="rId60" Type="http://schemas.openxmlformats.org/officeDocument/2006/relationships/tags" Target="../tags/tag1206.xml" /><Relationship Id="rId61" Type="http://schemas.openxmlformats.org/officeDocument/2006/relationships/tags" Target="../tags/tag1207.xml" /><Relationship Id="rId62" Type="http://schemas.openxmlformats.org/officeDocument/2006/relationships/tags" Target="../tags/tag1208.xml" /><Relationship Id="rId63" Type="http://schemas.openxmlformats.org/officeDocument/2006/relationships/tags" Target="../tags/tag1209.xml" /><Relationship Id="rId64" Type="http://schemas.openxmlformats.org/officeDocument/2006/relationships/tags" Target="../tags/tag1210.xml" /><Relationship Id="rId65" Type="http://schemas.openxmlformats.org/officeDocument/2006/relationships/tags" Target="../tags/tag1211.xml" /><Relationship Id="rId66" Type="http://schemas.openxmlformats.org/officeDocument/2006/relationships/tags" Target="../tags/tag1212.xml" /><Relationship Id="rId67" Type="http://schemas.openxmlformats.org/officeDocument/2006/relationships/tags" Target="../tags/tag1213.xml" /><Relationship Id="rId68" Type="http://schemas.openxmlformats.org/officeDocument/2006/relationships/tags" Target="../tags/tag1214.xml" /><Relationship Id="rId69" Type="http://schemas.openxmlformats.org/officeDocument/2006/relationships/tags" Target="../tags/tag1215.xml" /><Relationship Id="rId7" Type="http://schemas.openxmlformats.org/officeDocument/2006/relationships/tags" Target="../tags/tag1153.xml" /><Relationship Id="rId8" Type="http://schemas.openxmlformats.org/officeDocument/2006/relationships/tags" Target="../tags/tag1154.xml" /><Relationship Id="rId9" Type="http://schemas.openxmlformats.org/officeDocument/2006/relationships/tags" Target="../tags/tag11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001261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0"/>
                </a:gradFill>
              </a:rPr>
              <a:t>喉癌护理查房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45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2" name="文本框 1"/>
          <p:cNvSpPr txBox="1"/>
          <p:nvPr>
            <p:custDataLst>
              <p:tags r:id="rId46"/>
            </p:custDataLst>
          </p:nvPr>
        </p:nvSpPr>
        <p:spPr>
          <a:xfrm>
            <a:off x="4447855" y="2666473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01.</a:t>
            </a:r>
          </a:p>
        </p:txBody>
      </p:sp>
      <p:sp>
        <p:nvSpPr>
          <p:cNvPr id="21" name="文本框 20"/>
          <p:cNvSpPr txBox="1"/>
          <p:nvPr>
            <p:custDataLst>
              <p:tags r:id="rId47"/>
            </p:custDataLst>
          </p:nvPr>
        </p:nvSpPr>
        <p:spPr>
          <a:xfrm>
            <a:off x="5424486" y="2724814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病因和发病机制</a:t>
            </a:r>
          </a:p>
        </p:txBody>
      </p:sp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8060197" y="2676463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02.</a:t>
            </a:r>
          </a:p>
        </p:txBody>
      </p:sp>
      <p:sp>
        <p:nvSpPr>
          <p:cNvPr id="27" name="文本框 26"/>
          <p:cNvSpPr txBox="1"/>
          <p:nvPr>
            <p:custDataLst>
              <p:tags r:id="rId49"/>
            </p:custDataLst>
          </p:nvPr>
        </p:nvSpPr>
        <p:spPr>
          <a:xfrm>
            <a:off x="9036828" y="2734804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临床表现</a:t>
            </a:r>
          </a:p>
        </p:txBody>
      </p:sp>
      <p:sp>
        <p:nvSpPr>
          <p:cNvPr id="9" name="文本框 8"/>
          <p:cNvSpPr txBox="1"/>
          <p:nvPr>
            <p:custDataLst>
              <p:tags r:id="rId50"/>
            </p:custDataLst>
          </p:nvPr>
        </p:nvSpPr>
        <p:spPr>
          <a:xfrm>
            <a:off x="4447855" y="3685102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03.</a:t>
            </a:r>
          </a:p>
        </p:txBody>
      </p:sp>
      <p:sp>
        <p:nvSpPr>
          <p:cNvPr id="23" name="文本框 22"/>
          <p:cNvSpPr txBox="1"/>
          <p:nvPr>
            <p:custDataLst>
              <p:tags r:id="rId51"/>
            </p:custDataLst>
          </p:nvPr>
        </p:nvSpPr>
        <p:spPr>
          <a:xfrm>
            <a:off x="5424486" y="3743443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辅助检查和处理要点</a:t>
            </a:r>
          </a:p>
        </p:txBody>
      </p:sp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8060197" y="3695410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04.</a:t>
            </a:r>
          </a:p>
        </p:txBody>
      </p:sp>
      <p:sp>
        <p:nvSpPr>
          <p:cNvPr id="29" name="文本框 28"/>
          <p:cNvSpPr txBox="1"/>
          <p:nvPr>
            <p:custDataLst>
              <p:tags r:id="rId53"/>
            </p:custDataLst>
          </p:nvPr>
        </p:nvSpPr>
        <p:spPr>
          <a:xfrm>
            <a:off x="9036828" y="3753751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常见护理注意事项</a:t>
            </a:r>
          </a:p>
        </p:txBody>
      </p:sp>
      <p:sp>
        <p:nvSpPr>
          <p:cNvPr id="12" name="文本框 11"/>
          <p:cNvSpPr txBox="1"/>
          <p:nvPr>
            <p:custDataLst>
              <p:tags r:id="rId54"/>
            </p:custDataLst>
          </p:nvPr>
        </p:nvSpPr>
        <p:spPr>
          <a:xfrm>
            <a:off x="4447855" y="4697494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05.</a:t>
            </a:r>
          </a:p>
        </p:txBody>
      </p:sp>
      <p:sp>
        <p:nvSpPr>
          <p:cNvPr id="25" name="文本框 24"/>
          <p:cNvSpPr txBox="1"/>
          <p:nvPr>
            <p:custDataLst>
              <p:tags r:id="rId55"/>
            </p:custDataLst>
          </p:nvPr>
        </p:nvSpPr>
        <p:spPr>
          <a:xfrm>
            <a:off x="5424486" y="4755835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常见护理措施</a:t>
            </a:r>
          </a:p>
        </p:txBody>
      </p:sp>
      <p:sp>
        <p:nvSpPr>
          <p:cNvPr id="43" name="文本框 42"/>
          <p:cNvSpPr txBox="1"/>
          <p:nvPr>
            <p:custDataLst>
              <p:tags r:id="rId56"/>
            </p:custDataLst>
          </p:nvPr>
        </p:nvSpPr>
        <p:spPr>
          <a:xfrm>
            <a:off x="8060197" y="4707802"/>
            <a:ext cx="748030" cy="58356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dk1"/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06.</a:t>
            </a:r>
          </a:p>
        </p:txBody>
      </p:sp>
      <p:sp>
        <p:nvSpPr>
          <p:cNvPr id="31" name="文本框 30"/>
          <p:cNvSpPr txBox="1"/>
          <p:nvPr>
            <p:custDataLst>
              <p:tags r:id="rId57"/>
            </p:custDataLst>
          </p:nvPr>
        </p:nvSpPr>
        <p:spPr>
          <a:xfrm>
            <a:off x="9036828" y="4766143"/>
            <a:ext cx="2320290" cy="466883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itchFamily="34" charset="0"/>
                <a:ea typeface="Arial" pitchFamily="34" charset="0"/>
                <a:cs typeface="微软雅黑" panose="020b0503020204020204" charset="-122"/>
              </a:rPr>
              <a:t>常见护理技巧</a:t>
            </a:r>
          </a:p>
        </p:txBody>
      </p:sp>
      <p:cxnSp>
        <p:nvCxnSpPr>
          <p:cNvPr id="46" name="直接连接符 45"/>
          <p:cNvCxnSpPr/>
          <p:nvPr>
            <p:custDataLst>
              <p:tags r:id="rId58"/>
            </p:custDataLst>
          </p:nvPr>
        </p:nvCxnSpPr>
        <p:spPr>
          <a:xfrm>
            <a:off x="4570410" y="19596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病因和发病机制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病因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5"/>
            </p:custDataLst>
          </p:nvPr>
        </p:nvSpPr>
        <p:spPr>
          <a:xfrm>
            <a:off x="2774823" y="1595945"/>
            <a:ext cx="889021" cy="44451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46"/>
            </p:custDataLst>
          </p:nvPr>
        </p:nvSpPr>
        <p:spPr>
          <a:xfrm>
            <a:off x="2683307" y="1595945"/>
            <a:ext cx="889021" cy="4445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47"/>
            </p:custDataLst>
          </p:nvPr>
        </p:nvSpPr>
        <p:spPr>
          <a:xfrm>
            <a:off x="3953430" y="1478280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吸烟：吸烟是喉癌的主要危险因素，长期吸烟者患喉癌的风险更高。</a:t>
            </a:r>
          </a:p>
        </p:txBody>
      </p:sp>
      <p:sp>
        <p:nvSpPr>
          <p:cNvPr id="13" name="五边形 12"/>
          <p:cNvSpPr/>
          <p:nvPr>
            <p:custDataLst>
              <p:tags r:id="rId48"/>
            </p:custDataLst>
          </p:nvPr>
        </p:nvSpPr>
        <p:spPr>
          <a:xfrm>
            <a:off x="2774823" y="2392795"/>
            <a:ext cx="889021" cy="44451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49"/>
            </p:custDataLst>
          </p:nvPr>
        </p:nvSpPr>
        <p:spPr>
          <a:xfrm>
            <a:off x="2683307" y="2392795"/>
            <a:ext cx="889021" cy="44451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50"/>
            </p:custDataLst>
          </p:nvPr>
        </p:nvSpPr>
        <p:spPr>
          <a:xfrm>
            <a:off x="3953430" y="2275131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饮酒：长期饮酒者患喉癌的风险也较高。</a:t>
            </a:r>
          </a:p>
        </p:txBody>
      </p:sp>
      <p:sp>
        <p:nvSpPr>
          <p:cNvPr id="14" name="五边形 13"/>
          <p:cNvSpPr/>
          <p:nvPr>
            <p:custDataLst>
              <p:tags r:id="rId51"/>
            </p:custDataLst>
          </p:nvPr>
        </p:nvSpPr>
        <p:spPr>
          <a:xfrm>
            <a:off x="2774823" y="3189646"/>
            <a:ext cx="889021" cy="44451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52"/>
            </p:custDataLst>
          </p:nvPr>
        </p:nvSpPr>
        <p:spPr>
          <a:xfrm>
            <a:off x="2683307" y="3189646"/>
            <a:ext cx="889021" cy="4445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53"/>
            </p:custDataLst>
          </p:nvPr>
        </p:nvSpPr>
        <p:spPr>
          <a:xfrm>
            <a:off x="3953430" y="3071982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空气污染：长期暴露在高污染环境中，如工业废气、汽车尾气等，可能增加患喉癌的风险。</a:t>
            </a:r>
          </a:p>
        </p:txBody>
      </p:sp>
      <p:sp>
        <p:nvSpPr>
          <p:cNvPr id="15" name="五边形 14"/>
          <p:cNvSpPr/>
          <p:nvPr>
            <p:custDataLst>
              <p:tags r:id="rId54"/>
            </p:custDataLst>
          </p:nvPr>
        </p:nvSpPr>
        <p:spPr>
          <a:xfrm>
            <a:off x="2774823" y="3986497"/>
            <a:ext cx="889021" cy="44451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55"/>
            </p:custDataLst>
          </p:nvPr>
        </p:nvSpPr>
        <p:spPr>
          <a:xfrm>
            <a:off x="2683307" y="3986497"/>
            <a:ext cx="889021" cy="44451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56"/>
            </p:custDataLst>
          </p:nvPr>
        </p:nvSpPr>
        <p:spPr>
          <a:xfrm>
            <a:off x="3953430" y="3868832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人类乳头瘤病毒（HPV）感染：HPV感染是喉癌的潜在病因之一，尤其是HPV16型。</a:t>
            </a:r>
          </a:p>
        </p:txBody>
      </p:sp>
      <p:sp>
        <p:nvSpPr>
          <p:cNvPr id="21" name="五边形 20"/>
          <p:cNvSpPr/>
          <p:nvPr>
            <p:custDataLst>
              <p:tags r:id="rId57"/>
            </p:custDataLst>
          </p:nvPr>
        </p:nvSpPr>
        <p:spPr>
          <a:xfrm>
            <a:off x="2774823" y="4783348"/>
            <a:ext cx="889021" cy="44451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22" name="五边形 21"/>
          <p:cNvSpPr/>
          <p:nvPr>
            <p:custDataLst>
              <p:tags r:id="rId58"/>
            </p:custDataLst>
          </p:nvPr>
        </p:nvSpPr>
        <p:spPr>
          <a:xfrm>
            <a:off x="2683307" y="4783348"/>
            <a:ext cx="889021" cy="4445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05</a:t>
            </a:r>
          </a:p>
        </p:txBody>
      </p:sp>
      <p:sp>
        <p:nvSpPr>
          <p:cNvPr id="23" name="文本框 22"/>
          <p:cNvSpPr txBox="1"/>
          <p:nvPr>
            <p:custDataLst>
              <p:tags r:id="rId59"/>
            </p:custDataLst>
          </p:nvPr>
        </p:nvSpPr>
        <p:spPr>
          <a:xfrm>
            <a:off x="3953430" y="4665683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遗传因素：家族中有喉癌病史的人患喉癌的风险较高。</a:t>
            </a:r>
          </a:p>
        </p:txBody>
      </p:sp>
      <p:sp>
        <p:nvSpPr>
          <p:cNvPr id="25" name="五边形 24"/>
          <p:cNvSpPr/>
          <p:nvPr>
            <p:custDataLst>
              <p:tags r:id="rId60"/>
            </p:custDataLst>
          </p:nvPr>
        </p:nvSpPr>
        <p:spPr>
          <a:xfrm>
            <a:off x="2774823" y="5579545"/>
            <a:ext cx="889021" cy="44451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  <a:latin typeface="Arial" pitchFamily="34" charset="0"/>
              <a:ea typeface="Arial" pitchFamily="34" charset="0"/>
              <a:sym typeface="Arial" pitchFamily="34" charset="0"/>
            </a:endParaRPr>
          </a:p>
        </p:txBody>
      </p:sp>
      <p:sp>
        <p:nvSpPr>
          <p:cNvPr id="26" name="五边形 25"/>
          <p:cNvSpPr/>
          <p:nvPr>
            <p:custDataLst>
              <p:tags r:id="rId61"/>
            </p:custDataLst>
          </p:nvPr>
        </p:nvSpPr>
        <p:spPr>
          <a:xfrm>
            <a:off x="2683307" y="5579545"/>
            <a:ext cx="889021" cy="44451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06</a:t>
            </a:r>
          </a:p>
        </p:txBody>
      </p:sp>
      <p:sp>
        <p:nvSpPr>
          <p:cNvPr id="27" name="文本框 26"/>
          <p:cNvSpPr txBox="1"/>
          <p:nvPr>
            <p:custDataLst>
              <p:tags r:id="rId62"/>
            </p:custDataLst>
          </p:nvPr>
        </p:nvSpPr>
        <p:spPr>
          <a:xfrm>
            <a:off x="3953430" y="5461880"/>
            <a:ext cx="5561613" cy="6798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0"/>
                <a:sym typeface="Arial" pitchFamily="34" charset="0"/>
              </a:rPr>
              <a:t>其他因素：如长期接触放射线、化学物质等，也可能增加患喉癌的风险。</a:t>
            </a:r>
          </a:p>
        </p:txBody>
      </p:sp>
    </p:spTree>
    <p:custDataLst>
      <p:tags r:id="rId6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发病机制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5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46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47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48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49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吸烟：吸烟是喉癌的主要危险因素，烟草中的致癌物质可导致喉部细胞突变。</a:t>
            </a:r>
          </a:p>
        </p:txBody>
      </p:sp>
      <p:sp>
        <p:nvSpPr>
          <p:cNvPr id="2" name="矩形 1"/>
          <p:cNvSpPr/>
          <p:nvPr>
            <p:custDataLst>
              <p:tags r:id="rId50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1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52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3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54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饮酒：长期饮酒可导致喉部细胞损伤，增加喉癌的发病风险。</a:t>
            </a:r>
          </a:p>
        </p:txBody>
      </p:sp>
      <p:sp>
        <p:nvSpPr>
          <p:cNvPr id="11" name="矩形 10"/>
          <p:cNvSpPr/>
          <p:nvPr>
            <p:custDataLst>
              <p:tags r:id="rId55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56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57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8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59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病毒感染：人乳头状瘤病毒（HPV）感染可导致喉部细胞病变，进而引发喉癌。</a:t>
            </a:r>
          </a:p>
        </p:txBody>
      </p:sp>
      <p:sp>
        <p:nvSpPr>
          <p:cNvPr id="18" name="矩形 17"/>
          <p:cNvSpPr/>
          <p:nvPr>
            <p:custDataLst>
              <p:tags r:id="rId60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61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62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3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64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环境因素：长期接触石棉、镍等有害物质，可增加喉癌的发病风险。</a:t>
            </a:r>
          </a:p>
        </p:txBody>
      </p:sp>
      <p:sp>
        <p:nvSpPr>
          <p:cNvPr id="23" name="矩形 22"/>
          <p:cNvSpPr/>
          <p:nvPr>
            <p:custDataLst>
              <p:tags r:id="rId65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66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67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8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69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遗传因素：家族中有喉癌病史的人，喉癌的发病风险相对较高。</a:t>
            </a:r>
          </a:p>
        </p:txBody>
      </p:sp>
    </p:spTree>
    <p:custDataLst>
      <p:tags r:id="rId7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临床表现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症状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5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声音嘶哑：喉癌早期最常见的症状，可能伴有咽喉疼痛</a:t>
            </a:r>
          </a:p>
        </p:txBody>
      </p:sp>
      <p:sp>
        <p:nvSpPr>
          <p:cNvPr id="2" name="文本框 1"/>
          <p:cNvSpPr txBox="1"/>
          <p:nvPr>
            <p:custDataLst>
              <p:tags r:id="rId46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呼吸困难：肿瘤压迫气管，导致呼吸不畅</a:t>
            </a:r>
          </a:p>
        </p:txBody>
      </p:sp>
      <p:sp>
        <p:nvSpPr>
          <p:cNvPr id="4" name="文本框 3"/>
          <p:cNvSpPr txBox="1"/>
          <p:nvPr>
            <p:custDataLst>
              <p:tags r:id="rId47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吞咽困难：肿瘤压迫食道，导致吞咽困难</a:t>
            </a:r>
          </a:p>
        </p:txBody>
      </p:sp>
      <p:sp>
        <p:nvSpPr>
          <p:cNvPr id="6" name="文本框 5"/>
          <p:cNvSpPr txBox="1"/>
          <p:nvPr>
            <p:custDataLst>
              <p:tags r:id="rId48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颈部淋巴结肿大：肿瘤转移至颈部淋巴结，导致淋巴结肿大</a:t>
            </a:r>
          </a:p>
        </p:txBody>
      </p:sp>
      <p:sp>
        <p:nvSpPr>
          <p:cNvPr id="7" name="文本框 6"/>
          <p:cNvSpPr txBox="1"/>
          <p:nvPr>
            <p:custDataLst>
              <p:tags r:id="rId49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咳嗽、咳痰：肿瘤刺激气管，导致咳嗽、咳痰</a:t>
            </a:r>
          </a:p>
        </p:txBody>
      </p:sp>
      <p:sp>
        <p:nvSpPr>
          <p:cNvPr id="8" name="文本框 7"/>
          <p:cNvSpPr txBox="1"/>
          <p:nvPr>
            <p:custDataLst>
              <p:tags r:id="rId50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体重下降：肿瘤消耗大量能量，导致体重下降</a:t>
            </a:r>
          </a:p>
        </p:txBody>
      </p:sp>
    </p:spTree>
    <p:custDataLst>
      <p:tags r:id="rId51"/>
    </p:custDataLst>
  </p:cSld>
  <p:clrMapOvr>
    <a:masterClrMapping/>
  </p:clrMapOvr>
  <p:transition spd="med"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体征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5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5" name="Freeform 8"/>
          <p:cNvSpPr/>
          <p:nvPr>
            <p:custDataLst>
              <p:tags r:id="rId46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" name="Freeform 9"/>
          <p:cNvSpPr/>
          <p:nvPr>
            <p:custDataLst>
              <p:tags r:id="rId47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48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1" name="TextBox 21"/>
          <p:cNvSpPr txBox="1"/>
          <p:nvPr>
            <p:custDataLst>
              <p:tags r:id="rId49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声音嘶哑：喉癌患者早期可能出现声音嘶哑，随着病情发展，声音嘶哑程度逐渐加重。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0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51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7" name="Freeform 8"/>
          <p:cNvSpPr/>
          <p:nvPr>
            <p:custDataLst>
              <p:tags r:id="rId52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8" name="Freeform 9"/>
          <p:cNvSpPr/>
          <p:nvPr>
            <p:custDataLst>
              <p:tags r:id="rId53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0" name="任意多边形: 形状 8"/>
          <p:cNvSpPr/>
          <p:nvPr>
            <p:custDataLst>
              <p:tags r:id="rId54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3" name="TextBox 21"/>
          <p:cNvSpPr txBox="1"/>
          <p:nvPr>
            <p:custDataLst>
              <p:tags r:id="rId55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吞咽困难：喉癌患者可能出现吞咽困难，尤其是在进食固体食物时。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6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57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6" name="Freeform 8"/>
          <p:cNvSpPr/>
          <p:nvPr>
            <p:custDataLst>
              <p:tags r:id="rId58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7" name="Freeform 9"/>
          <p:cNvSpPr/>
          <p:nvPr>
            <p:custDataLst>
              <p:tags r:id="rId59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8" name="任意多边形: 形状 8"/>
          <p:cNvSpPr/>
          <p:nvPr>
            <p:custDataLst>
              <p:tags r:id="rId60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9" name="TextBox 21"/>
          <p:cNvSpPr txBox="1"/>
          <p:nvPr>
            <p:custDataLst>
              <p:tags r:id="rId61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呼吸困难：喉癌患者可能出现呼吸困难，尤其是在活动时。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2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63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2" name="Freeform 8"/>
          <p:cNvSpPr/>
          <p:nvPr>
            <p:custDataLst>
              <p:tags r:id="rId64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3" name="Freeform 9"/>
          <p:cNvSpPr/>
          <p:nvPr>
            <p:custDataLst>
              <p:tags r:id="rId65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4" name="任意多边形: 形状 8"/>
          <p:cNvSpPr/>
          <p:nvPr>
            <p:custDataLst>
              <p:tags r:id="rId66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5" name="TextBox 21"/>
          <p:cNvSpPr txBox="1"/>
          <p:nvPr>
            <p:custDataLst>
              <p:tags r:id="rId67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颈部淋巴结肿大：喉癌患者可能出现颈部淋巴结肿大，尤其是在颈部两侧。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8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69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8" name="Freeform 8"/>
          <p:cNvSpPr/>
          <p:nvPr>
            <p:custDataLst>
              <p:tags r:id="rId70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9" name="Freeform 9"/>
          <p:cNvSpPr/>
          <p:nvPr>
            <p:custDataLst>
              <p:tags r:id="rId71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0" name="任意多边形: 形状 8"/>
          <p:cNvSpPr/>
          <p:nvPr>
            <p:custDataLst>
              <p:tags r:id="rId72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1" name="TextBox 21"/>
          <p:cNvSpPr txBox="1"/>
          <p:nvPr>
            <p:custDataLst>
              <p:tags r:id="rId73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咳嗽：喉癌患者可能出现咳嗽，尤其是在夜间和清晨。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74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75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4" name="Freeform 8"/>
          <p:cNvSpPr/>
          <p:nvPr>
            <p:custDataLst>
              <p:tags r:id="rId76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5" name="Freeform 9"/>
          <p:cNvSpPr/>
          <p:nvPr>
            <p:custDataLst>
              <p:tags r:id="rId77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6" name="任意多边形: 形状 8"/>
          <p:cNvSpPr/>
          <p:nvPr>
            <p:custDataLst>
              <p:tags r:id="rId78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7" name="TextBox 21"/>
          <p:cNvSpPr txBox="1"/>
          <p:nvPr>
            <p:custDataLst>
              <p:tags r:id="rId79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痰中带血：喉癌患者可能出现痰中带血，尤其是在咳嗽时。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80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lt1"/>
                </a:solidFill>
                <a:latin typeface="Arial" pitchFamily="34" charset="0"/>
                <a:ea typeface="Arial" pitchFamily="34" charset="0"/>
                <a:cs typeface="Montserrat Black"/>
              </a:rPr>
              <a:t>06</a:t>
            </a:r>
          </a:p>
        </p:txBody>
      </p:sp>
    </p:spTree>
    <p:custDataLst>
      <p:tags r:id="rId81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5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46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47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Arial" pitchFamily="34" charset="0"/>
                <a:ea typeface="Arial" pitchFamily="34" charset="0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48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49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50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Arial" pitchFamily="34" charset="0"/>
                <a:ea typeface="Arial" pitchFamily="34" charset="0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51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晚期症状：疼痛、呼吸困难、吞咽困难等</a:t>
            </a:r>
          </a:p>
        </p:txBody>
      </p:sp>
      <p:sp>
        <p:nvSpPr>
          <p:cNvPr id="14" name="文本框 13"/>
          <p:cNvSpPr txBox="1"/>
          <p:nvPr>
            <p:custDataLst>
              <p:tags r:id="rId52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accent1">
                    <a:lumMod val="7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诊断方法：喉镜检查、活检、影像学检查等</a:t>
            </a:r>
          </a:p>
        </p:txBody>
      </p:sp>
      <p:sp>
        <p:nvSpPr>
          <p:cNvPr id="104" name="椭圆 103"/>
          <p:cNvSpPr/>
          <p:nvPr>
            <p:custDataLst>
              <p:tags r:id="rId53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06" name="椭圆 105"/>
          <p:cNvSpPr/>
          <p:nvPr>
            <p:custDataLst>
              <p:tags r:id="rId54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107" name="椭圆 106"/>
          <p:cNvSpPr/>
          <p:nvPr>
            <p:custDataLst>
              <p:tags r:id="rId55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Arial" pitchFamily="34" charset="0"/>
                <a:ea typeface="Arial" pitchFamily="34" charset="0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56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4" name="椭圆 63"/>
          <p:cNvSpPr/>
          <p:nvPr>
            <p:custDataLst>
              <p:tags r:id="rId57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58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Arial" pitchFamily="34" charset="0"/>
                <a:ea typeface="Arial" pitchFamily="34" charset="0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59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早期症状：声音嘶哑、吞咽困难、呼吸困难等</a:t>
            </a:r>
          </a:p>
        </p:txBody>
      </p:sp>
      <p:sp>
        <p:nvSpPr>
          <p:cNvPr id="2" name="文本框 1"/>
          <p:cNvSpPr txBox="1"/>
          <p:nvPr>
            <p:custDataLst>
              <p:tags r:id="rId60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20">
                <a:solidFill>
                  <a:schemeClr val="accent1">
                    <a:lumMod val="75000"/>
                  </a:schemeClr>
                </a:solidFill>
                <a:uFillTx/>
                <a:latin typeface="Arial" pitchFamily="34" charset="0"/>
                <a:ea typeface="Arial" pitchFamily="34" charset="0"/>
              </a:rPr>
              <a:t>中期症状：颈部淋巴结肿大、体重下降等</a:t>
            </a:r>
          </a:p>
        </p:txBody>
      </p:sp>
    </p:spTree>
    <p:custDataLst>
      <p:tags r:id="rId6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辅助检查和处理要点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辅助检查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45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70">
                <a:solidFill>
                  <a:schemeClr val="dk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喉镜检查：观察喉部病变情况，确定肿瘤位置、大小和范围</a:t>
            </a:r>
          </a:p>
        </p:txBody>
      </p:sp>
      <p:sp>
        <p:nvSpPr>
          <p:cNvPr id="36" name="Teardrop 19"/>
          <p:cNvSpPr/>
          <p:nvPr>
            <p:custDataLst>
              <p:tags r:id="rId46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8" name="Teardrop 20"/>
          <p:cNvSpPr/>
          <p:nvPr>
            <p:custDataLst>
              <p:tags r:id="rId47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50" name="Teardrop 38"/>
          <p:cNvSpPr/>
          <p:nvPr>
            <p:custDataLst>
              <p:tags r:id="rId48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6" name="Teardrop 39"/>
          <p:cNvSpPr/>
          <p:nvPr>
            <p:custDataLst>
              <p:tags r:id="rId49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68" name="Teardrop 44"/>
          <p:cNvSpPr/>
          <p:nvPr>
            <p:custDataLst>
              <p:tags r:id="rId50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80" name="Teardrop 45"/>
          <p:cNvSpPr/>
          <p:nvPr>
            <p:custDataLst>
              <p:tags r:id="rId51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52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  <a:sym typeface="+mn-ea"/>
              </a:rPr>
              <a:t>影像学检查：如CT、MRI等，了解肿瘤与周围组织的关系，判断有无淋巴结转移</a:t>
            </a:r>
          </a:p>
        </p:txBody>
      </p:sp>
      <p:sp>
        <p:nvSpPr>
          <p:cNvPr id="43" name="文本框 42"/>
          <p:cNvSpPr txBox="1"/>
          <p:nvPr>
            <p:custDataLst>
              <p:tags r:id="rId53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病理学检查：通过活检或手术切除组织进行病理学检查，明确肿瘤的性质和分期</a:t>
            </a:r>
          </a:p>
        </p:txBody>
      </p:sp>
      <p:sp>
        <p:nvSpPr>
          <p:cNvPr id="6" name="文本框 5"/>
          <p:cNvSpPr txBox="1"/>
          <p:nvPr>
            <p:custDataLst>
              <p:tags r:id="rId54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0"/>
                <a:sym typeface="+mn-ea"/>
              </a:rPr>
              <a:t>实验室检查：如血常规、生化检查等，了解患者的一般状况和肿瘤标志物水平</a:t>
            </a:r>
          </a:p>
        </p:txBody>
      </p:sp>
      <p:sp>
        <p:nvSpPr>
          <p:cNvPr id="170" name="Teardrop 7"/>
          <p:cNvSpPr/>
          <p:nvPr>
            <p:custDataLst>
              <p:tags r:id="rId55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48" name="Teardrop 8"/>
          <p:cNvSpPr/>
          <p:nvPr>
            <p:custDataLst>
              <p:tags r:id="rId56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57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58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59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60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600" b="1" kern="1200" spc="200">
                <a:solidFill>
                  <a:schemeClr val="bg1"/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  <a:ea typeface="Arial" pitchFamily="34" charset="0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61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600" b="1" kern="1200" spc="200">
                <a:solidFill>
                  <a:schemeClr val="bg1"/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ea typeface="Arial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62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600" b="1" kern="1200" spc="200">
                <a:solidFill>
                  <a:schemeClr val="bg1"/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  <a:ea typeface="Arial" pitchFamily="34" charset="0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63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600" b="1" kern="1200" spc="200">
                <a:solidFill>
                  <a:schemeClr val="bg1"/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  <a:ea typeface="Arial" pitchFamily="34" charset="0"/>
              </a:rPr>
              <a:t>04</a:t>
            </a:r>
          </a:p>
        </p:txBody>
      </p:sp>
    </p:spTree>
    <p:custDataLst>
      <p:tags r:id="rId64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3600" b="1" kern="12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处理要点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5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29" name="圆角矩形 28"/>
          <p:cNvSpPr/>
          <p:nvPr>
            <p:custDataLst>
              <p:tags r:id="rId46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47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48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49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50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51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36" name="圆角矩形 35"/>
          <p:cNvSpPr/>
          <p:nvPr>
            <p:custDataLst>
              <p:tags r:id="rId52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</a:endParaRPr>
          </a:p>
        </p:txBody>
      </p:sp>
      <p:sp>
        <p:nvSpPr>
          <p:cNvPr id="45" name="文本框 44"/>
          <p:cNvSpPr txBox="1"/>
          <p:nvPr>
            <p:custDataLst>
              <p:tags r:id="rId53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定期检查：定期进行喉镜检查，观察肿瘤变化</a:t>
            </a:r>
          </a:p>
        </p:txBody>
      </p:sp>
      <p:sp>
        <p:nvSpPr>
          <p:cNvPr id="37" name="圆角矩形 36"/>
          <p:cNvSpPr/>
          <p:nvPr>
            <p:custDataLst>
              <p:tags r:id="rId54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55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56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保持呼吸道通畅：使用雾化吸入器，保持呼吸道湿润</a:t>
            </a:r>
          </a:p>
        </p:txBody>
      </p:sp>
      <p:sp>
        <p:nvSpPr>
          <p:cNvPr id="40" name="圆角矩形 39"/>
          <p:cNvSpPr/>
          <p:nvPr>
            <p:custDataLst>
              <p:tags r:id="rId57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58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59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预防感染：保持口腔清洁，避免感染</a:t>
            </a:r>
          </a:p>
        </p:txBody>
      </p:sp>
      <p:sp>
        <p:nvSpPr>
          <p:cNvPr id="44" name="圆角矩形 43"/>
          <p:cNvSpPr/>
          <p:nvPr>
            <p:custDataLst>
              <p:tags r:id="rId60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61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62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营养支持：提供高蛋白、高热量饮食，保证营养摄入</a:t>
            </a:r>
          </a:p>
        </p:txBody>
      </p:sp>
      <p:sp>
        <p:nvSpPr>
          <p:cNvPr id="49" name="圆角矩形 48"/>
          <p:cNvSpPr/>
          <p:nvPr>
            <p:custDataLst>
              <p:tags r:id="rId63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64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65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心理支持：关注患者心理状况，提供心理支持和疏导</a:t>
            </a:r>
          </a:p>
        </p:txBody>
      </p:sp>
      <p:sp>
        <p:nvSpPr>
          <p:cNvPr id="53" name="圆角矩形 52"/>
          <p:cNvSpPr/>
          <p:nvPr>
            <p:custDataLst>
              <p:tags r:id="rId66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en-US" altLang="zh-CN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67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lt1"/>
              </a:solidFill>
              <a:latin typeface="Arial" pitchFamily="34" charset="0"/>
              <a:ea typeface="Arial" pitchFamily="34" charset="0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68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Arial" pitchFamily="34" charset="0"/>
                <a:ea typeface="Arial" pitchFamily="34" charset="0"/>
              </a:rPr>
              <a:t>疼痛管理：使用止痛药物，减轻患者疼痛</a:t>
            </a:r>
          </a:p>
        </p:txBody>
      </p:sp>
    </p:spTree>
    <p:custDataLst>
      <p:tags r:id="rId6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https://d.book118.com/317000126121006030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Part One"/>
  <p:tag name="KSO_WM_UNIT_SUBTYPE" val="b"/>
  <p:tag name="KSO_WM_UNIT_TYPE" val="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4"/>
  <p:tag name="KSO_WM_UNIT_INDEX" val="14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5"/>
  <p:tag name="KSO_WM_UNIT_INDEX" val="15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6"/>
  <p:tag name="KSO_WM_UNIT_INDEX" val="16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7"/>
  <p:tag name="KSO_WM_UNIT_INDEX" val="17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8"/>
  <p:tag name="KSO_WM_UNIT_INDEX" val="18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9"/>
  <p:tag name="KSO_WM_UNIT_INDEX" val="19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0"/>
  <p:tag name="KSO_WM_UNIT_INDEX" val="20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1"/>
  <p:tag name="KSO_WM_UNIT_INDEX" val="21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2"/>
  <p:tag name="KSO_WM_UNIT_INDEX" val="22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3"/>
  <p:tag name="KSO_WM_UNIT_INDEX" val="23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4"/>
  <p:tag name="KSO_WM_UNIT_INDEX" val="24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5"/>
  <p:tag name="KSO_WM_UNIT_INDEX" val="25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6"/>
  <p:tag name="KSO_WM_UNIT_INDEX" val="26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7"/>
  <p:tag name="KSO_WM_UNIT_INDEX" val="27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8"/>
  <p:tag name="KSO_WM_UNIT_INDEX" val="28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9"/>
  <p:tag name="KSO_WM_UNIT_INDEX" val="29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0"/>
  <p:tag name="KSO_WM_UNIT_INDEX" val="30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1"/>
  <p:tag name="KSO_WM_UNIT_INDEX" val="31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2"/>
  <p:tag name="KSO_WM_UNIT_INDEX" val="32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3"/>
  <p:tag name="KSO_WM_UNIT_INDEX" val="33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4"/>
  <p:tag name="KSO_WM_UNIT_INDEX" val="34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5"/>
  <p:tag name="KSO_WM_UNIT_INDEX" val="35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6"/>
  <p:tag name="KSO_WM_UNIT_INDEX" val="36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7"/>
  <p:tag name="KSO_WM_UNIT_INDEX" val="37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8"/>
  <p:tag name="KSO_WM_UNIT_INDEX" val="38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9"/>
  <p:tag name="KSO_WM_UNIT_INDEX" val="39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0"/>
  <p:tag name="KSO_WM_UNIT_INDEX" val="40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1"/>
  <p:tag name="KSO_WM_UNIT_INDEX" val="41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1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29"/>
  <p:tag name="KSO_WM_TEMPLATE_THUMBS_INDEX" val="1、9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70"/>
  <p:tag name="KSO_WM_UNIT_TEXT_FILL_GRADIENT_DIRECTION" val="-2"/>
  <p:tag name="KSO_WM_UNIT_TEXT_FILL_GRADIENT_TYPE" val="0"/>
  <p:tag name="KSO_WM_UNIT_TEXT_FILL_TYPE" val="3"/>
  <p:tag name="KSO_WM_UNIT_TYPE" val="a"/>
  <p:tag name="KSO_WM_UNIT_VALUE" val="22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906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7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7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5_1"/>
  <p:tag name="KSO_WM_UNIT_INDEX" val="1_5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i*1_6_1"/>
  <p:tag name="KSO_WM_UNIT_INDEX" val="1_6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h_f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</p:tagLst>
</file>

<file path=ppt/tags/tag7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6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757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6"/>
  <p:tag name="KSO_WM_TEMPLATE_MASTER_TYPE" val="1"/>
  <p:tag name="KSO_WM_TEMPLATE_SUBCATEGORY" val="17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75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7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6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6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6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6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6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6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6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6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6*m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6*m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6*m_h_i*1_6_1"/>
  <p:tag name="KSO_WM_UNIT_INDEX" val="1_6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6*m_h_i*1_6_2"/>
  <p:tag name="KSO_WM_UNIT_INDEX" val="1_6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6*m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46"/>
</p:tagLst>
</file>

<file path=ppt/tags/tag8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6&quot;,&quot;maxSize&quot;:{&quot;size1&quot;:22.2},&quot;minSize&quot;:{&quot;size1&quot;:13.5},&quot;normalSize&quot;:{&quot;size1&quot;:13.5},&quot;subLayout&quot;:[{&quot;id&quot;:&quot;2023-10-09T02:22:16&quot;,&quot;margin&quot;:{&quot;bottom&quot;:0.025999998673796654,&quot;left&quot;:2.117000102996826,&quot;right&quot;:1.2699999809265137,&quot;top&quot;:0.4230000376701355},&quot;type&quot;:0},{&quot;id&quot;:&quot;2023-10-09T02:22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8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6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86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86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86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86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87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87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87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87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87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87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87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87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87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87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88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88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88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88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88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88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88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88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88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88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8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6&quot;,&quot;maxSize&quot;:{&quot;size1&quot;:22.2},&quot;minSize&quot;:{&quot;size1&quot;:13.5},&quot;normalSize&quot;:{&quot;size1&quot;:13.5},&quot;subLayout&quot;:[{&quot;id&quot;:&quot;2023-10-09T02:22:16&quot;,&quot;margin&quot;:{&quot;bottom&quot;:0.025999998673796654,&quot;left&quot;:2.117000102996826,&quot;right&quot;:1.2699999809265137,&quot;top&quot;:0.4230000376701355},&quot;type&quot;:0},{&quot;id&quot;:&quot;2023-10-09T02:22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8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892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8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3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3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3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3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4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41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9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5&quot;,&quot;maxSize&quot;:{&quot;size1&quot;:22.2},&quot;minSize&quot;:{&quot;size1&quot;:13.5},&quot;normalSize&quot;:{&quot;size1&quot;:13.5},&quot;subLayout&quot;:[{&quot;id&quot;:&quot;2023-10-09T02:22:15&quot;,&quot;margin&quot;:{&quot;bottom&quot;:0.025999998673796654,&quot;left&quot;:2.117000102996826,&quot;right&quot;:1.2699999809265137,&quot;top&quot;:0.4230000376701355},&quot;type&quot;:0},{&quot;id&quot;:&quot;2023-10-09T02:22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9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8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98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98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8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99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99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9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99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99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9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99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99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9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99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100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0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100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100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0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100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100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0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100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100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1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101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101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1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101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101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1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101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101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1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102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102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0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6&quot;,&quot;maxSize&quot;:{&quot;size1&quot;:22.2},&quot;minSize&quot;:{&quot;size1&quot;:13.5},&quot;normalSize&quot;:{&quot;size1&quot;:13.5},&quot;subLayout&quot;:[{&quot;id&quot;:&quot;2023-10-09T02:22:16&quot;,&quot;margin&quot;:{&quot;bottom&quot;:0.025999998673796654,&quot;left&quot;:2.117000102996826,&quot;right&quot;:1.2699999809265137,&quot;top&quot;:0.4230000376701355},&quot;type&quot;:0},{&quot;id&quot;:&quot;2023-10-09T02:22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4&quot;,&quot;maxSize&quot;:{&quot;size1&quot;:22.2},&quot;minSize&quot;:{&quot;size1&quot;:13.5},&quot;normalSize&quot;:{&quot;size1&quot;:13.5},&quot;subLayout&quot;:[{&quot;id&quot;:&quot;2023-10-09T02:22:14&quot;,&quot;margin&quot;:{&quot;bottom&quot;:0.025999998673796654,&quot;left&quot;:2.117000102996826,&quot;right&quot;:1.2699999809265137,&quot;top&quot;:0.4230000376701355},&quot;type&quot;:0},{&quot;id&quot;:&quot;2023-10-09T02:22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084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0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11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11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11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11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11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11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11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5&quot;,&quot;maxSize&quot;:{&quot;size1&quot;:22.2},&quot;minSize&quot;:{&quot;size1&quot;:13.5},&quot;normalSize&quot;:{&quot;size1&quot;:13.5},&quot;subLayout&quot;:[{&quot;id&quot;:&quot;2023-10-09T02:22:15&quot;,&quot;margin&quot;:{&quot;bottom&quot;:0.025999998673796654,&quot;left&quot;:2.117000102996826,&quot;right&quot;:1.2699999809265137,&quot;top&quot;:0.4230000376701355},&quot;type&quot;:0},{&quot;id&quot;:&quot;2023-10-09T02:22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0-09T02:22:15&quot;,&quot;maxSize&quot;:{&quot;size1&quot;:22.2},&quot;minSize&quot;:{&quot;size1&quot;:13.5},&quot;normalSize&quot;:{&quot;size1&quot;:13.5},&quot;subLayout&quot;:[{&quot;id&quot;:&quot;2023-10-09T02:22:15&quot;,&quot;margin&quot;:{&quot;bottom&quot;:0.025999998673796654,&quot;left&quot;:2.117000102996826,&quot;right&quot;:1.2699999809265137,&quot;top&quot;:0.4230000376701355},&quot;type&quot;:0},{&quot;id&quot;:&quot;2023-10-09T02:22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21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F9C59A"/>
      </a:dk2>
      <a:lt2>
        <a:srgbClr val="F0F0F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+中文标题</vt:lpstr>
      <vt:lpstr>Calibri Light</vt:lpstr>
      <vt:lpstr>Montserrat Black</vt:lpstr>
      <vt:lpstr>Office Theme</vt:lpstr>
      <vt:lpstr>喉癌护理查房</vt:lpstr>
      <vt:lpstr>PowerPoint Presentation</vt:lpstr>
      <vt:lpstr>病因和发病机制</vt:lpstr>
      <vt:lpstr>PowerPoint Presentation</vt:lpstr>
      <vt:lpstr>PowerPoint Presentation</vt:lpstr>
      <vt:lpstr>临床表现</vt:lpstr>
      <vt:lpstr>PowerPoint Presentation</vt:lpstr>
      <vt:lpstr>PowerPoint Presentation</vt:lpstr>
      <vt:lpstr>PowerPoint Presentation</vt:lpstr>
      <vt:lpstr>辅助检查和处理要点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2024-09-02T07:14:04.296</cp:lastPrinted>
  <dcterms:created xsi:type="dcterms:W3CDTF">2024-09-01T23:14:04Z</dcterms:created>
  <dcterms:modified xsi:type="dcterms:W3CDTF">2024-09-01T23:14:09Z</dcterms:modified>
</cp:coreProperties>
</file>