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BAD5E-4886-4C7A-8BBE-2CB510190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6353F-2CD0-4F2D-AFD7-407F80D5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5D0CF-1585-4D86-A99D-5557754EF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6CDEA-2163-41FF-99D4-2EADFFC05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C6501-11A5-4B7E-9193-DB793C9E4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9597D-7646-4036-B682-1A9848A53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C085C-48E5-4E9C-849A-D55CF2228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EC134-0348-4660-B9E6-1C0CFFCA0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605C2-B220-4A67-AE15-371D8E2C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82675-ECA1-4589-9AAF-1B0A37241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F62EC-9743-4725-B874-2A75DFEB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01040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制药特色分析报告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制药特色分析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制药行业技术发展分析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分析制药行业的现状和发展趋势，为相关企业和投资者提供参考。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探讨制药行业的特色和发展优势，以及面临的挑战和机遇。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促进制药行业的持续发展和创新，提高行业整体竞争力。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制药行业的市场现状和发展趋势，包括市场规模、竞争格局、政策法规等方面。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制药行业的产业链分析，包括原材料采购、研发、生产、销售等环节。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制药行业面临的挑战和机遇，如新药研发风险、医保政策调整、市场需求变化等。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制药行业的特色和发展优势，如技术创新、品牌优势、国际化发展等。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制药行业是指从事药品研发、生产、销售及相关服务的产业领域。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根据药品类型和治疗领域，制药行业可分为化学药、生物药、中药、医疗器械等子领域。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59" r="27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20世纪后半叶以来，生物技术、基因工程等技术的兴起，推动了生物药的快速发展。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古代医药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自古以来，人们就开始使用各种草药治疗疾病，形成了早期的医药体系。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近代医药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随着化学和生物学的发展，人们开始合成化学药物，并通过临床试验验证其疗效。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全球制药行业规模巨大，创新药物不断涌现，但同时面临着研发成本高、审批周期长等挑战。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未来制药行业将更加注重创新药物的研发，加强国际合作，提高生产效率和质量，推动数字化和智能化转型。同时，随着全球公共卫生事件的频发，制药行业在疫苗研发和生产方面的作用将更加凸显。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制药特色分析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09" b="2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56" r="5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制药工艺特色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先进的生产工艺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采用国际先进的生产工艺和技术，确保药品的质量和疗效。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严格的生产过程控制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对生产过程中的各个环节进行严格控制，确保药品的安全性和有效性。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独特的生产工艺配方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拥有独特的生产工艺配方，使药品在疗效、副作用等方面具有显著优势。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高效的生产设备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采用高效、自动化的生产设备，提高生产效率和产品质量。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先进的检测设备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配备国际先进的检测设备，确保药品的质量符合国家标准。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环保节能的设备设计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注重环保节能的设备设计，降低生产过程中的能耗和废弃物排放。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制药设备特色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365" r="24365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制药原料特色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优质的原料来源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严格筛选原料供应商，确保原料的优质、安全、可靠。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独特的原料药配方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拥有独特的原料药配方，使药品在疗效和安全性方面具有独特优势。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环保的原料处理工艺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采用环保的原料处理工艺，降低生产过程中的环境污染。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拥有丰富的产品线，满足不同患者的需求。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多样化的产品线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药品经过严格的临床试验验证，具有显著的临床疗效。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显著的临床疗效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凭借优质的产品质量和疗效，树立了良好的品牌形象和口碑。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良好的品牌口碑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制药产品特色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制药行业市场分析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全球制药市场规模庞大，近年来保持稳定增长，预计未来几年将持续扩大。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新兴市场如亚洲、非洲等地区增长迅速，成为全球制药市场的重要增长点。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生物制药、基因疗法等创新药物领域市场规模不断扩大，为制药行业带来新的增长点。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https://d.book118.com/317001040043006051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2024-09-24T06:12:49.919</cp:lastPrinted>
  <dcterms:created xsi:type="dcterms:W3CDTF">2024-09-23T22:12:49Z</dcterms:created>
  <dcterms:modified xsi:type="dcterms:W3CDTF">2024-09-23T22:12:52Z</dcterms:modified>
</cp:coreProperties>
</file>