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1F168-D645-4D12-AAEB-E217F94DA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CCC53-7760-4896-9C50-317E7DC1A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667FF-697E-4CE0-819E-78F84D46D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084D5-74E6-4969-A327-4DAA9EEBD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2ECAA6-C9AC-48C0-B97A-969A24270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E7F6AF-6F99-4EA8-B38D-1DBA4225D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3C0543-D9B6-44F6-A317-5848EC040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050E8-5900-4EFB-A640-D9B306D38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19DBC-F377-45EB-9E87-D45D3BA9C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15F56-E688-444F-B37D-089B64D46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0BD74-CE32-45BB-8909-81A888136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031521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建设工程见证取样员见证取样培训课件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见证取样员职责与重要性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建设工程材料检测基础知识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现场实施见证取样操作指南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样品保存、运输和处置管理要求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数据记录、报告编制和审核流程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常见问题分析与解决方案探讨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见证取样员职责与重要性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990" r="349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88" r="332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见证取样员角色定位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他们是确保工程质量的第一道防线，通过对样品的检测和评估，为工程质量提供客观、准确的数据支持。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见证取样员是工程建设过程中的重要角色，负责在施工现场对关键材料、构配件等进行取样、封样和送样。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67" r="15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《建设工程质量管理条例》明确规定，涉及结构安全的试块、试件以及有关材料，应当在建设单位或者工程监理单位监督下现场取样，并送具有相应资质等级的质量检测单位进行检测。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见证取样员必须遵守相关法律法规，确保取样的合法性、公正性和真实性。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法律法规对见证取样要求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见证取样在工程质量监控中作用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见证取样是工程质量监控的重要手段之一，通过对关键材料、构配件等的取样和检测，可以及时发现潜在的质量问题。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见证取样员的工作成果是工程质量评估的重要依据，对于保障工程安全、提高工程质量具有重要意义。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建设工程材料检测基础知识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强度、凝结时间、安定性等性能指标，检测标准《通用硅酸盐水泥》GB175-2007。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屈服强度、抗拉强度、伸长率等性能指标，检测标准《钢筋混凝土用钢》GB1499.1-2008。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抗压、抗折、吸水率等性能指标，检测标准《烧结普通砖》GB/T5101-2017。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砖瓦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颗粒级配、含泥量、压碎值等性能指标，检测标准《建筑用砂》GB/T14684-2011和《建筑用卵石、碎石》GB/T14685-2011。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砂石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常用建筑材料性能及检测标准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检测方法选择与操作规范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采用胶砂法检测强度，雷氏夹法检测安定性，操作规范参照《水泥胶砂强度检验方法（ISO法）》GB/T17671-1999。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砖瓦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采用压力试验机进行抗压、抗折试验，操作规范参照《建筑陶瓷砖试验方法》GB/T3810-2016。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砂石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采用筛分法进行颗粒级配试验，含泥量采用烘干法检测，压碎值采用压力试验机进行检测，操作规范参照相应检测标准。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以上内容仅为示例，实际培训课件应根据具体需求和实际情况进行编制。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砂石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颗粒级配、含泥量、压碎值等性能指标需符合国家标准规定，否则判定为不合格品。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砖瓦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抗压、抗折强度等性能指标需符合国家标准规定，否则判定为不合格品。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各项性能指标均需符合国家标准规定，否则判定为不合格品。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屈服强度、抗拉强度、伸长率等性能指标需符合国家标准规定，否则判定为不合格品。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检测结果判定及合格标准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现场实施见证取样操作指南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了解工程现场地形、地貌、气候条件等，评估对取样工作的影响。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现场环境勘察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取样计划制定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根据工程需求和勘察结果，制定详细的取样计划，包括取样点分布、取样频率、取样方法等。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识别现场潜在的安全风险，如高处坠落、物体打击等，并制定相应的防范措施。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现场勘察与计划制定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按照取样计划，在工程现场合理设置取样点，确保取样点的代表性和可操作性。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042" r="190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取样点设置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对每个取样点进行标识，包括取样点编号、取样物质名称、取样日期等信息，方便后续管理和追溯。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根据现场情况，对取样点采取必要的防护措施，如加盖、加锁等，确保取样点的安全性和稳定性。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取样点设置及标识管理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https://d.book118.com/317003152116006035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2024-09-10T03:16:19.026</cp:lastPrinted>
  <dcterms:created xsi:type="dcterms:W3CDTF">2024-09-09T19:16:19Z</dcterms:created>
  <dcterms:modified xsi:type="dcterms:W3CDTF">2024-09-09T19:16:21Z</dcterms:modified>
</cp:coreProperties>
</file>