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7DF7C-BDD3-4D76-93B4-A549EDA53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99B59-601E-40C4-9D69-58B3576C7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A5887-E324-464B-AF48-740A4A693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76919-9657-48AE-85E6-768EC7687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3C40EB-325D-4BFD-9105-BD8F6C4AD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76C663-35EB-4136-B3A2-8AE8019E2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391996-CF42-4A83-AFFA-620B6176F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08340-9B86-48C5-A299-68B6AA8EF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C8527-989E-4F5E-BBE0-B846EBFBC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CF957-3914-40F3-BAD9-4ADAFECE6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6D1BB-01BE-436F-96E7-DA14AAE0E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04044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传统营销的典型案例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传统营销概述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传统营销的典型案例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传统营销策略分析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传统营销与数字营销的对比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传统营销的未来展望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传统营销概述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传统营销是一种以产品为中心的营销方式，主要通过广告、促销、公关等手段来推广产品，实现销售目标。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传统营销注重产品的功能和特点，强调产品的优势和差异化，通过大规模的广告和促销活动来吸引消费者，提高品牌知名度和市场份额。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传统营销有助于建立品牌知名度和忠诚度，提高品牌价值。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通过大规模的广告和促销活动，传统营销有助于开拓新市场和扩大市场份额。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传统营销能够直接促进产品的销售，提高企业的销售额和利润。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125" r="5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传统营销起源于20世纪初，随着广告和促销手段的发展而逐渐兴起。在20世纪中期，随着电视和广播媒体的普及，广告成为了传统营销的主要手段。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随着互联网和数字媒体的兴起，传统营销开始与数字营销相结合，形成了多元化的营销方式。同时，随着消费者行为的变化，传统营销也在不断创新和适应市场的变化。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传统营销的典型案例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深入人心的品牌形象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可口可乐在1930年代开始使用圣诞老人作为品牌形象，通过广告宣传和各种营销活动，将圣诞老人与可口可乐紧密联系在一起，成为品牌代表的经典形象。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19" r="252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可口可乐的“圣诞老人”营销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成功的儿童市场定位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麦当劳的“快乐餐”是针对儿童市场的成功定位，通过可爱的玩具、鲜艳的包装和吸引人的广告，成功吸引了孩子们的注意力，增加了品牌忠诚度。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麦当劳的“快乐餐”营销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激励人心的品牌口号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耐克的“Just Do It”口号是品牌营销的成功案例，它传达了积极向上、敢于挑战的精神，激发了消费者的购买欲望和品牌认同感。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耐克的“Just Do It”营销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深入人心的品牌形象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宝洁的“汰渍”洗衣粉通过长期的广告宣传和各种营销活动，树立了干净、清新的品牌形象，成为消费者心目中的首选品牌。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宝洁的“汰渍”洗衣粉营销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迪士尼的“魔法王国”营销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独特的品牌体验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迪士尼通过“魔法王国”这一主题，为游客提供了独特的品牌体验，将游客带入一个充满奇幻、想象力的世界，增强了品牌忠诚度和口碑传播。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传统营销策略分析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企业不断改进产品性能、外观、功能等方面，以满足消费者日益多样化的需求，提高市场占有率。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企业注重产品质量，确保产品符合相关标准和消费者期望，以提高消费者满意度和忠诚度。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企业根据市场需求和竞争状况，确定产品的目标市场和竞争优势，从而在消费者心中树立独特的品牌形象。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企业根据市场需求、竞争状况和产品定位等因素，制定合理的价格策略，以实现利润最大化。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1833" r="31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73" r="1467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企业通过价格折扣、优惠券、会员卡等形式，吸引消费者购买，提高销售额。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折扣定价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企业利用消费者心理因素，采用尾数定价、整数定价等策略，增强消费者购买意愿。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心理定价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https://d.book118.com/317004044032006044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2024-09-18T10:29:18.501</cp:lastPrinted>
  <dcterms:created xsi:type="dcterms:W3CDTF">2024-09-18T02:29:18Z</dcterms:created>
  <dcterms:modified xsi:type="dcterms:W3CDTF">2024-09-18T02:29:20Z</dcterms:modified>
</cp:coreProperties>
</file>