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3023D-6ADF-4C46-AF3C-2D8749AAB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03F2B-BC5F-40C6-80FB-44D9A834D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8623A-8C41-46CA-BFBD-AB55E13DB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509CE-16DC-4C58-A540-86D1C6D4E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E6EEE6-811E-4A43-8AA5-6B4104C22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3F33B0-660D-4DF9-BEFB-7E595387E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5D2442-9E32-4068-B2D9-9318AB241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580A3-9969-4156-962E-25013573F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32115-58D4-426D-A9F1-7D429FD20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979CA-93C0-4329-9EF1-4A1AF8717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5CCDF-4B29-4E32-8E85-F115494BF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04113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警惕心理失衡保持健康心境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心理失衡的定义与表现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保持健康心境重要性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识别并应对心理失衡方法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案例分析：成功克服心理失衡经验分享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总结与展望：持续关注心理健康，共创美好未来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心理失衡的定义与表现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96" r="280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心理失衡概念解析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心理失衡是个体对外界刺激或内部需求的一种不适应反应，它可能影响到个体的日常生活、工作和社交等方面。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心理失衡是指个体在情感、思维和行为等方面出现偏离正常轨道的状态，表现为内心的不安、焦虑、抑郁等负面情绪。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表现为情绪波动大，容易激动、发怒或消沉，对事物缺乏兴趣和热情。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情感失衡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思维失衡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75" r="10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行为失衡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表现为思维混乱、注意力不集中，记忆力减退，判断力下降等。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表现为行为异常，如过度饮食、失眠、酗酒、滥用药物等，甚至出现自伤、自杀等极端行为。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常见心理失衡表现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心理失衡可能受到多种因素的影响，如生活压力、人际关系、环境变化、生理疾病等。同时，个体的性格、心理素质和应对方式等也会对心理失衡产生影响。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失衡不仅会影响个体的心理健康，还可能导致身体健康问题，如引发高血压、心脏病等慢性疾病。此外，心理失衡还可能影响个体的社会功能，导致工作效率下降、人际关系紧张等。因此，警惕心理失衡，保持健康心境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保持健康心境重要性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保持健康心境有助于培养积极情绪，使个体更加乐观向上，从而提升生活质量和幸福感。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心境平和、满足的人更容易感受到生活中的美好，对周围的人和事物充满感激和欣赏之情。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良好的心境是心理健康的重要组成部分，有助于减少焦虑和抑郁等负面情绪，提高心理健康水平。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提升生活质量与幸福感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67" r="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延缓衰老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心境愉悦、心态平和的人更容易保持年轻态，延缓衰老过程。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保持健康心境可以降低应激激素的分泌，有利于维护生理健康，减少疾病的发生。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积极的心态和情绪可以增强免疫系统的功能，提高身体对疾病的抵抗力。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促进身心健康发展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健康的心境使人更具韧性和适应性，能够更好地应对生活中的压力和挑战。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933" r="309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心境平和的人往往更能够冷静、客观地分析问题，找到有效的解决方案。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保持积极心态的人在面对挫折和失败时更容易保持信心，坚持不懈地追求目标。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抗挫折能力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增强应对压力和挑战能力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识别并应对心理失衡方法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留意情绪变化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在日常生活中，要时刻留意自己的情绪变化，及时发现不良情绪，如焦虑、抑郁、愤怒等。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反思触发因素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当不良情绪出现时，要反思触发这些情绪的因素，分析问题的根源，以便更好地应对。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记录情绪日记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可以每天记录自己的情绪变化，以及触发这些情绪的事件，有助于更好地了解自己的心理状态。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自我观察与反思技巧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当自我调整无法缓解心理失衡时，可以寻求专业心理咨询师的帮助，进行心理咨询和治疗。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如果心理失衡严重，可能需要寻求精神科医生的帮助，进行药物治疗或其他治疗方式。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在紧急情况下，可以拨打心理健康热线，获得及时的帮助和支持。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心理健康热线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寻求专业帮助途径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https://d.book118.com/317004113032006044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2024-09-18T10:29:21.419</cp:lastPrinted>
  <dcterms:created xsi:type="dcterms:W3CDTF">2024-09-18T02:29:21Z</dcterms:created>
  <dcterms:modified xsi:type="dcterms:W3CDTF">2024-09-18T02:29:23Z</dcterms:modified>
</cp:coreProperties>
</file>