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CA393-83F9-4A1D-88AD-54A94BAFA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6CA81-A3D5-472B-B77D-63E2A0904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B46A3-8DA8-41D7-9DBE-B82166159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CDE870-D5C1-4969-85BB-DC6311153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69FF33-E013-453C-B54E-8761BCCCC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7E59C4-61A9-415D-A974-9EBCCFE61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2C6F3C-24E1-48FD-B0CC-0AC556DF6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5D848E-1796-470A-BEE6-47E1F654E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52E4E9-4039-4856-B018-848CBE2EB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8B3D0-E303-4083-AAB7-8E0F1D2A2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5EA67-856B-42A5-889B-FD319D5C2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0511104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充分信任员工之间互相信任和支持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信任文化建设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信任在团队协作中作用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建立信任机制与措施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信任危机应对与处理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信任在员工个人成长中影响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信任文化建设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鼓励员工在工作中保持诚实、守信的行为，遵守公司规章制度和职业道德。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提倡员工之间坦诚相待，保持信息透明，避免隐瞒和误导。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通过培训、宣传等方式，营造公司内部的诚信文化氛围，让员工认识到诚信的重要性。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945" r="3945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诚信行为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透明沟通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诚信文化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倡导诚信与透明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80" b="7880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鼓励员工以开放的心态接受不同意见和反馈，尊重他人的观点和感受。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提供多种沟通渠道和方式，确保员工之间能够顺畅、准确地传递信息和想法。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倡导员工在沟通中注重倾听和理解对方的观点和需求，促进相互理解和信任。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开放心态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营造开放沟通氛围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确立公司共同的价值观和使命，让员工明确公司的目标和追求。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通过培训和引导，让员工认同公司的价值观，并将其内化为自己的行为准则。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鼓励员工在工作中践行公司的价值观，以实际行动体现对公司的信任和忠诚。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明确价值观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价值观认同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价值观实践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树立共同价值观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信任在团队协作中作用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信任促进团队成员之间的情感联系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当团队成员之间互相信任时，他们更容易建立深厚的情感联系，形成紧密的团队关系。这种情感联系使得团队成员更愿意为共同的目标而努力，从而提升团队的凝聚力。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信任增强团队成员的归属感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在互相信任的团队中，每个成员都会感到被接纳和认可，进而产生强烈的归属感。这种归属感使得团队成员更加珍视团队的整体利益，愿意为团队的成功付出更多努力。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提升团队凝聚力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在跨部门合作中，由于不同部门之间存在一定的利益和目标差异，往往容易产生隔阂和矛盾。而互相信任可以促进部门之间的沟通和理解，打破部门壁垒，使得不同部门的成员能够更加顺畅地协作。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信任有助于打破部门壁垒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在互相信任的基础上，不同部门的成员可以更加坦诚地交流和分享信息，减少信息传递的失真和延误。这种高效的沟通方式有助于提高跨部门合作的效率，使得团队能够更快地响应市场变化和客户需求。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信任提高跨部门合作的效率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促进跨部门合作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信任提升团队成员的责任感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在互相信任的团队中，每个成员都会感到被赋予了一定的权力和责任。这种责任感使得团队成员更加认真地对待自己的工作，积极履行自己的职责，从而提高了团队的执行力。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信任有助于形成共同的价值观和目标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互相信任的团队往往能够形成共同的价值观和目标，这使得团队成员能够更加清晰地认识到团队的整体方向和目标。在这种共同认知的基础上，团队成员可以更加高效地协作和执行任务，实现团队的整体目标。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实现高效执行力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建立信任机制与措施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确保每个员工都清楚自己的工作职责和公司对他们的期望，这有助于建立共同的理解和信任。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避免工作重叠和模糊的职责界限，确保每个员工都清楚自己的责任范围，从而增强责任感和信任感。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明确责任与期望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明确责任分工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设定清晰的目标和期望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通过定期的工作评估，员工可以及时了解自己的工作表现，并获得改进的建议和指导，从而增强自信和信任感。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定期评估工作表现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建立开放的沟通渠道，鼓励员工之间互相交流、分享经验和知识，这有助于增进彼此的了解和信任。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鼓励开放沟通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提供及时反馈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https://d.book118.com/317005111040006025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2024-08-29T16:10:43.921</cp:lastPrinted>
  <dcterms:created xsi:type="dcterms:W3CDTF">2024-08-29T08:10:43Z</dcterms:created>
  <dcterms:modified xsi:type="dcterms:W3CDTF">2024-08-29T08:10:45Z</dcterms:modified>
</cp:coreProperties>
</file>