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BEB4B7-088E-48A5-B389-B429A4E38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453F79-952E-4169-A6B9-9E971FCF7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90065C-305D-4B5C-A3FA-48E6EF34E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1E6312-2FA1-4E44-8F08-DC3779F4B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69714F-764B-4414-B060-41F62DF4EA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10600E-520F-4308-B1F4-6726346A03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69C2B9-7C8B-44BF-A9F2-C1B2072947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D7D5D5-B9D5-4EEB-9926-6BCFFB8532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65E50-477A-4818-80ED-F05B07940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12B9A-6AF2-41B3-B3B8-30B472477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D2141-03F2-49D1-96C1-39FC55AFF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1002506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消化系统疾病的康复训练与辅助器具使用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康复训练的基本原则与方法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辅助器具的种类与功能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康复训练与辅助器具的配合使用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康复训练的效果评估与调整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患者教育与心理支持</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825" r="218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通过康复训练，帮助患者改善消化功能，减轻症状，提高生活质量。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提高患者生活质量</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辅助器具的使用可以帮助患者在日常生活中更好地管理自己的健康状况，促进康复进程。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促进患者康复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消化系统疾病的概述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常见的消化系统疾病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包括胃炎、胃溃疡、肝炎、肝硬化、胰腺炎、结肠炎等。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症状表现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消化系统疾病的症状包括腹痛、腹胀、恶心、呕吐、腹泻、便秘等。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影响因素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不良的生活习惯、环境污染、遗传因素等都可能对消化系统产生不良影响，导致疾病的发生。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康复训练的基本原则与方法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在制定训练计划前，需对患者进行全面评估，包括病情、身体状况、心理状况等，以确保训练计划的安全性和有效性。</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评估患者状况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根据患者的具体情况，制定个性化的训练计划，包括训练内容、强度、频率等，以满足患者的实际需求。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个性化设计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随着患者病情的变化和康复进展，需及时调整和更新训练计划，以保持其针对性和有效性。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调整与更新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个性化训练计划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逐步增加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随着患者适应能力的提高，可逐步增加训练强度，包括增加训练时间、提高训练难度等，以促进患者的进一步康复。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初始阶段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在康复训练的初始阶段，应采用较低的训练强度，以避免对患者造成过大的负担。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监测与调整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在增加训练强度的过程中，需密切监测患者的反应和状况，并根据实际情况进行适时调整，以确保训练的安全性和效果。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渐进性训练强度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运动疗法</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通过适当的运动锻炼，如散步、瑜伽等，改善患者的消化功能，提高身体素质和免疫力。</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饮食调整</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根据患者的病情和营养需求，制定合理的饮食计划，提供均衡的营养摄入，促进身体的康复。</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辅助器具使用</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在康复过程中，可借助一些辅助器具如消化酶制剂、胃肠动力药物等来帮助改善消化功能或缓解相关症状。但需在医生指导下使用，并密切监测效果及副作用情况。</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心理调适</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针对患者可能出现的焦虑、抑郁等心理问题，进行心理调适和辅导，帮助患者保持积极乐观的心态。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综合性训练方式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辅助器具的种类与功能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根据患者手部功能状况，选择适合的餐具适配器，如弯曲把手、加粗把手等，以增加握力和稳定性。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餐具适配器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吸盘碗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吸管杯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使用带有吸盘的碗具，可以固定在桌面上，防止患者因手抖或力量不足而导致碗具移动或倾倒。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对于饮水困难的患者，可使用吸管杯，通过吸管直接饮水，减少呛咳风险。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进食辅助器具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对于无法经口进食的患者，可通过胃管进行鼻饲饮食，保证营养摄入。</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胃管</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通过肠内营养泵持续输注营养液，可精确控制营养摄入量和速度，满足患者不同需求。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肠内营养泵</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针对消化不良患者，可使用消化酶制剂辅助消化，改善消化功能。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消化酶制剂</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消化辅助器具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对于卧床不起或行动不便的患者，可使用便盆进行床上排便。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便盆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对于便秘患者，可使用开塞露等润滑剂辅助排便，减少排便困难。</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开塞露</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对于严重便秘或肠道功能受损的患者，可使用手动排便器进行辅助排便。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手动排便器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排便辅助器具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https://d.book118.com/317010025060006032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2024-09-05T05:33:55.513</cp:lastPrinted>
  <dcterms:created xsi:type="dcterms:W3CDTF">2024-09-04T21:33:55Z</dcterms:created>
  <dcterms:modified xsi:type="dcterms:W3CDTF">2024-09-04T21:33:57Z</dcterms:modified>
</cp:coreProperties>
</file>