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D3CAD-1E9E-4283-8F82-F53FA2CC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40651-091B-4372-AC4D-E8218B66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FCBAA-6A5A-404A-9EAE-99104A18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93FCD-67CE-453A-B5A4-2A1C17B5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65F7C-9C49-4730-9F7F-49562424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34569-112F-45CD-8278-6B597C8E7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1B0DF-F486-48BF-A1C7-99A3E7D9C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DD5B1-D21B-4244-BB12-2330DD5D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51AE5-4556-4604-8D76-9B863E2B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F8F36-9C9E-4301-85F1-2FF25E69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99692-086E-4B9E-93FB-AAF16CB7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0122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现代护理新概念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现代护理新理念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护理实践中的新技术应用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护理教育的新发展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护理管理的新模式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未来护理的趋势与展望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通过引入先进的护理理念和技术，提高医疗质量和安全水平，降低医疗事故和纠纷的发生率。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现代护理新概念强调以患者为中心，提供全面、专业的护理服务，有助于患者的快速康复。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随着社会的发展和人们健康意识的提高，患者对护理服务的需求日益增长，现代护理新概念能够更好地满足患者的需求。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336" r="33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人力资源紧张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随着人口老龄化和医疗技术的不断发展，护理行业面临着人力资源紧张的挑战，需要加强护理人才的培养和引进。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不同地区、不同医院之间的护理服务质量存在差异，需要加强护理服务的规范化和标准化。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不同年龄、性别、疾病状况的患者对护理服务的需求不同，需要护理人员具备更加专业和全面的护理知识和技能。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现代护理新理念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现代护理强调以病人的生理、心理和社会需求为出发点，提供个性化的护理服务。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病人参与决策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鼓励病人及其家属参与护理计划的制定和实施，提高病人的自我护理能力和生活质量。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关注病人的感受和体验，提供舒适、安全和人性化的护理环境。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以病人为中心的护理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关注病人的生命体征、饮食、排泄等生理需求，确保病人身体舒适。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关注病人的情绪、认知和心理状态，提供心理支持和疏导。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关注病人的家庭、社会关系和环境，提供必要的支持和指导。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向病人及其家属传授预防疾病和保持健康的知识，提高自我保健意识。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对病人进行全面的风险评估，识别和预防潜在的健康问题。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鼓励病人采取健康的生活方式，如合理饮食、适量运动等，促进整体健康。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现代护理强调跨学科的合作，包括医生、护士、营养师、康复师等，共同制定和实施护理计划。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建立有效的团队协作机制，确保各学科之间的沟通与协作顺畅，提高护理效率和质量。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整合医疗和社会资源，为病人提供全方位的护理服务，包括医疗、康复、社会支持等。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护理实践中的新技术应用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电子医嘱录入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医生通过电子方式录入医嘱，减少了手写错误和误解，提高了医疗工作的效率。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电子药物管理系统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通过电子方式管理药物，包括药物的库存、发放、使用记录等，降低了用药错误的风险。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通过电子方式存储、检索、传输和利用病人医疗记录的系统，提高了病历管理的效率和安全性。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2833" r="32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通过远程教育技术，医护人员可以接受专业培训和继续教育，提高护理服务质量。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通过远程监测技术，医护人员可以实时了解患者的健康状况，及时发现并处理病情变化。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通过远程视频会议等方式，不同地区的医生可以共同会诊患者，提供更全面的医疗建议。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https://d.book118.com/317010122153006031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2024-09-04T08:28:50.910</cp:lastPrinted>
  <dcterms:created xsi:type="dcterms:W3CDTF">2024-09-04T00:28:50Z</dcterms:created>
  <dcterms:modified xsi:type="dcterms:W3CDTF">2024-09-04T00:28:52Z</dcterms:modified>
</cp:coreProperties>
</file>