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4ED4A-D0FE-4F07-A3C3-2FC816F64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66227-C160-45B2-BD7A-F46C2ACF5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63B55-9EF0-4B44-8C83-42B2FBD6E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B0FD7-B5A5-421C-A0EF-C895285F8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EF918-64C8-4B34-9106-9C0CE6C60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C4565-35C2-47D2-98FA-6FF4EE6B9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2076A-ED58-4DA2-8520-79AFCF0D0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077D2-19BF-4171-887A-F6E56C344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03F2F-1DD2-4AEA-9406-BDD7DD52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EDB1A-5729-4A1B-B502-7C6AC280C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7224B-26C5-4FA0-B8A7-42FF8B3D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100305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心理健康适应环境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适应环境的心理机制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心理健康与环境适应的关系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心理健康适应环境的实践建议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心理健康适应环境的案例分析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心理健康是指个体在心理、情感和社交层面上的完好状态，不仅指没有心理疾病，还包括积极向上的心理过程和良好的社会适应能力。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心理健康强调个体内部协调与外部适应的平衡，是个人幸福感和成功感的重要基础。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心理健康对个人的认知、情感和行为具有重要影响，是个人成长和发展的重要保障。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心理健康有助于提高个体应对压力和逆境的能力，增强自我调节和自我控制能力。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328" b="1132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015" b="1101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心理健康有助于建立和维护良好的人际关系，提升社会适应能力和生活质量。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心理健康有助于减少焦虑、抑郁等心理障碍的发生，降低心理问题的风险。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心理健康状况影响个体的职业发展、家庭关系和社会参与等方面，进而影响整体生活质量。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214" b="821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059" r="80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07" r="407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心理健康与生活质量密切相关，良好的心理健康状况可以提高个体的幸福感和满足感，提升生活质量。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适应环境的心理机制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心理适应：个体在面对环境变化时，通过调整自己的心理状态和行为方式，以保持内在平衡和适应新环境的过程。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心理适应是一个动态过程，包括认知、情感和行为三个方面的调整。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心理适应能力是心理健康的重要标志之一，良好的心理适应能力有助于个体更好地应对生活中的挑战和压力。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心理适应的定义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49" r="99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531" r="135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个体开始意识到环境的变化，并产生相应的认知和情感反应。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觉察阶段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个体对环境变化进行评估，并判断是否需要调整自己的心理状态和行为方式。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个体根据评估结果，采取相应的心理适应策略，调整自己的认知、情感和行为。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个体逐渐适应新环境，并建立起新的内在平衡。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适应阶段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心理适应的过程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改变对环境变化的看法和评价，以更积极的心态面对挑战和压力。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认知调整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通过情绪调节技巧，如放松训练、冥想等，缓解焦虑、抑郁等负面情绪。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情感调节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调整自己的行为方式，以更好地适应新环境，如改变生活习惯、学习新的技能等。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行为适应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寻求和利用社会资源，如亲朋好友的支持和帮助，增强心理适应能力。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心理适应的策略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心理健康与环境适应的关系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生活中的压力事件，如失业、疾病或亲人过世，都可能对心理健康产生负面影响。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缺乏社会支持或处于孤立状态可能增加心理压力，影响心理健康。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例如噪音、过度刺激或缺乏自然环境，可能对心理健康产生不良影响。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环境对心理健康的影响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https://d.book118.com/317011003050006051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2024-09-24T07:35:57.641</cp:lastPrinted>
  <dcterms:created xsi:type="dcterms:W3CDTF">2024-09-23T23:35:57Z</dcterms:created>
  <dcterms:modified xsi:type="dcterms:W3CDTF">2024-09-23T23:35:59Z</dcterms:modified>
</cp:coreProperties>
</file>