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4651B-BD1D-4265-874E-CA64E1DB6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513B3-2E9D-404F-976B-9F014913C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D9B75-93B2-41F2-ACCA-CA6ADAAB5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754AF-4753-4BBA-A00D-4F50576A2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F4C62E-6715-4760-8974-8C791B8C0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93E648-E2F7-4A67-9CB2-7F96A2132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599DFB-962E-4C9B-837A-7FCC9830E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1B750-1D39-49B3-B391-8CD88209A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0DC6E-3DDF-40C6-8EC7-95354A7CC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690DF-30BF-42B6-BD17-E3DE04B8A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1093B-DBC5-4296-9C3D-9B8333332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11053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公司工程项目管理制度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工程项目管理制度总则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工程项目立项与招标管理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工程项目设计与预算管理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工程项目进度与质量管理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工程项目验收与结算管理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工程项目风险管理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工程项目后评价与改进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附则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随着公司业务的不断扩张，工程项目数量和规模逐渐增加，为了确保工程项目的顺利实施和规范管理，制定了一套工程项目管理制度。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该制度基于公司实际情况和行业标准，旨在提高项目管理效率、降低风险、确保项目质量，并为公司长期发展奠定坚实基础。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1" r="25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明确工程项目管理流程、责任和要求，规范项目立项、实施、验收等环节，提高项目成功率。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加强公司内部管理，提高项目执行效率，降低项目成本，增强企业竞争力，为公司的可持续发展提供有力保障。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工程项目管理制度总则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本制度适用于公司内部所有工程项目的管理、监督、检查、验收等环节。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本制度适用于公司内部所有工程项目，包括但不限于新建、改建、扩建等各类工程。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本制度适用于公司内部所有参与工程项目的人员，包括项目经理、工程师、施工人员等。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https://d.book118.com/317011053135006053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2024-09-27T16:34:27.501</cp:lastPrinted>
  <dcterms:created xsi:type="dcterms:W3CDTF">2024-09-27T08:34:27Z</dcterms:created>
  <dcterms:modified xsi:type="dcterms:W3CDTF">2024-09-27T08:34:29Z</dcterms:modified>
</cp:coreProperties>
</file>