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B2F84-0D54-497B-ABB5-F4FD034CC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A2111-7F63-466A-9096-13C5DB70D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0035-D32B-484C-AA7F-A66E43994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2FC11-90E4-4350-91B8-2382A0E93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375B2-0C45-407F-9486-3B2F12736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3E596-ABBD-4C92-9CB7-7A54BEE6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E8DAE1-95EC-483D-994A-D855F4A1F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E1C54-AD38-4FBD-92C8-CC62C897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D0F4A-AFE8-41A3-AE12-E49E8803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EE339-236D-4138-B7D4-331825E02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F8029-EA0E-49C1-A05D-584493627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11166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防止电视和电脑辐射对健康的影响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辐射对健康的影响概述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辐射对健康的具体影响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防止电视辐射的措施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防止电脑辐射的措施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生活习惯与辐射防护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辐射对健康的影响概述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827" r="1882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124" r="221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电视机在工作时会产生电磁辐射，主要包括X射线、紫外线、可见光、红外线和特高频、高频、中频及极低频电磁场。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电视辐射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电脑辐射主要来源于显示器、主机、键盘、鼠标等配件。其中，显示器是电脑辐射最大的来源。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电脑辐射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电视和电脑辐射来源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对眼睛的影响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对皮肤的影响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对神经系统的影响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对生殖系统的影响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辐射对人体健康的影响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748" b="1474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6393" b="639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255" r="1625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长时间看电视或电脑屏幕会导致眼睛疲劳、干涩、视力下降等问题。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电磁辐射会加速皮肤老化，导致皮肤干燥、色斑等问题。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长期暴露在电磁辐射环境下，可能会引起头痛、失眠、记忆力减退等神经系统症状。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研究表明，电磁辐射可能会对男性的生殖系统产生不良影响，如降低精子数量和质量。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采取有效的防护措施，如使用防辐射眼镜、涂抹防晒霜等，可以减轻电磁辐射对眼睛和皮肤的伤害。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保护眼睛和皮肤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长期暴露在电磁辐射环境下可能会增加患癌症等疾病的风险，因此采取防护措施可以降低患病风险。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6542" b="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减轻电磁辐射对健康的影响，有助于提高人们的生活质量和幸福感。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辐射防护的重要性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辐射对健康的具体影响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对眼睛的影响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辐射还可能引起视网膜损伤，影响视力，甚至增加患白内障等眼疾的风险。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长时间暴露在电视或电脑屏幕前，会导致眼睛疲劳、干涩、刺痛等不适症状。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209" b="2720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对皮肤的影响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电视和电脑屏幕产生的静电会吸附大量灰尘，长时间接触容易导致皮肤毛孔堵塞，引发痤疮、粉刺等皮肤问题。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辐射还会加速皮肤老化，使皮肤变得粗糙、干燥，出现皱纹和色斑。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长期暴露在电视或电脑辐射下，可能会干扰神经系统的正常功能，导致头痛、失眠、记忆力减退等问题。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辐射还可能影响大脑中的化学物质平衡，增加患抑郁症、焦虑症等心理疾病的风险。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对神经系统的影响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对于男性而言，长期接触电视和电脑辐射可能会降低精子数量和质量，增加不育的风险。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对于女性而言，辐射可能导致月经紊乱、痛经等问题，甚至影响生育能力。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5199" b="1519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420" b="942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为了减轻电视和电脑辐射对健康的影响，建议保持适当的距离观看电视或使用电脑，定期休息眼睛和身体，同时增加户外活动时间，保持室内空气流通。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对生殖系统的影响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防止电视辐射的措施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观看电视时，应至少保持与电视屏幕对角线长度两倍的距离，以降低辐射强度。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避免长时间近距离观看电视，以减少辐射对眼睛和皮肤的伤害。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保持与电视的距离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将电视亮度调整到适中水平，避免过亮导致刺眼和辐射增强。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根据环境光线调整电视对比度，保持画面清晰，减少眼睛的疲劳和辐射伤害。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调整电视亮度和对比度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使用防辐射屏幕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选择具有防辐射功能的电视屏幕或使用防辐射贴膜，可以有效阻挡部分辐射。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确保防辐射屏幕或贴膜的质量可靠，符合相关标准，以保证防护效果。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https://d.book118.com/317011166034006041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2024-09-13T22:07:59.738</cp:lastPrinted>
  <dcterms:created xsi:type="dcterms:W3CDTF">2024-09-13T14:07:59Z</dcterms:created>
  <dcterms:modified xsi:type="dcterms:W3CDTF">2024-09-13T14:08:01Z</dcterms:modified>
</cp:coreProperties>
</file>