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03DB3-127D-4A68-A3CF-EF97BC2B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54EF4-3191-4998-B099-A76CC16C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96DCE-5F6D-4789-94F6-CBB80F1C5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7CE97-8419-4626-82CE-042C8500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467F9-8E3C-417D-963E-82732E01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35B32-9B9E-4D70-A6FF-9D6E48BC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BC99A-2789-463E-AC12-370C54B7E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70A4D-13CA-4CF0-8E39-09C22BDAB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4F4BD-BD65-41A9-8109-1DEA8C8A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E0944-8B25-489D-8417-788FCF551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BC69B-C194-4F72-B939-A5D67E457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3034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网点经营技巧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网点经营概述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网点选址技巧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店面装修技巧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网点经营概述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网点经营的定义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网点经营通常包括实体店铺、网店、摊位等多种形式，涉及零售、餐饮、娱乐等多个行业。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网点经营是指在特定的地点和时间，通过提供商品或服务来吸引顾客，实现销售和利润增长的过程。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通过合理的经营策略和手段，吸引更多顾客，提高销售额和利润。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提高销售额和利润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良好的网点形象和服务质量有助于提升品牌形象，增强消费者忠诚度。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网点经营直接面对消费者，能够及时了解消费者需求，调整经营策略。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网点经营的重要性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早期的网点经营以实体店铺为主，提供有限的产品和服务。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传统实体店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随着互联网技术的发展，电子商务逐渐兴起，网店成为新的销售渠道。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近年来，线上线下融合的新零售模式逐渐成为主流，网点经营更加注重顾客体验和个性化服务。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网点经营的历史与发展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网点选址技巧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在选择网点位置时，人流量的大小是关键因素之一。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应选择人流量较大的区域，如商业街、购物中心、住宅区等，这样可以增加潜在客户的曝光度。同时，要分析人流量中目标客户群体的比例，以确保选址符合业务定位。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了解竞争对手的位置和经营状况对于网点选址至关重要。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在选址过程中，应进行市场调研，了解区域内同行业的分布情况，避免过度竞争导致业务受限。同时，分析竞争对手的优势和劣势，可以为自己的经营策略提供参考。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51" b="12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地理位置对于网点经营的成功与否具有重要影响。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应选择交通便利、易于客户到达的位置，如靠近公交站、地铁站或主干道附近。此外，还需考虑附近是否有足够的停车设施，以满足客户需求。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在选址过程中，应综合考虑租金、装修、运营等成本，以及预期收益和投资回报率。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对不同位置的租金、装修费用等进行比较分析，结合业务特点和市场需求预测收益情况。最终选择应能实现成本与效益的最佳平衡，确保长期经营的稳定性和盈利性。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店面装修技巧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色彩搭配要和谐统一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选择与品牌形象相符的颜色，保持整体色调的一致性，营造出舒适、专业的氛围。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利用色彩心理学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不同的颜色对人的心理感受不同，利用色彩心理学原理，可以影响顾客的情绪和购物体验。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6" r="318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将主打产品或新品摆放在显眼位置，吸引顾客的注意力。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将商品按照类别进行陈列，方便顾客挑选和比较。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分类陈列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陈列布局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合理利用灯光照明，营造出温馨、舒适的购物环境。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灯光照明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选择与品牌形象相符的背景音乐，营造出愉悦的购物氛围。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氛围营造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统一形象识别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店面装修、员工着装等方面要保持统一风格，强化品牌形象。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宣传品牌理念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通过店面装修和宣传物料，向顾客传递品牌的核心价值观和理念。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客户服务技巧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https://d.book118.com/317013034121006033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2024-09-07T03:18:03.865</cp:lastPrinted>
  <dcterms:created xsi:type="dcterms:W3CDTF">2024-09-06T19:18:03Z</dcterms:created>
  <dcterms:modified xsi:type="dcterms:W3CDTF">2024-09-06T19:18:05Z</dcterms:modified>
</cp:coreProperties>
</file>