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A2F04-FE8E-4BCC-A470-19C077CD6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7953A-0858-45F6-93DC-4C3AD5426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46210-73C2-4F34-A2D3-19B3B7015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4DE11-CD7B-47FC-B187-C833FA156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7EFEF2-45C4-4E41-9CB9-EFCC65F37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87F267-8206-4DCA-9E29-9B7D7413F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BBEC19-F36F-47A0-B631-F074A13F1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B8DA1-FD8B-4FB6-8F6A-D184CC729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3DBDD-E878-4459-B921-3E85D07DC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2F54F-59F7-483A-B880-B6F9EB23F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C6E20-161E-4D2E-BFCE-7EDC38E8D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13143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电信设备验收的技术支持和服务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电信设备验收概述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技术支持服务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设备安装与调试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验收测试与评估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售后服务与维护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电信设备验收概述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验收的目的和意义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确保设备性能符合要求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通过对电信设备的验收，可以确保设备的性能指标符合合同或技术规范的要求，满足业务需求。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提高网络质量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通过严格把关电信设备的质量，有助于提高整个通信网络的质量和稳定性，减少故障发生的概率。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降低运营风险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对电信设备进行验收，可以及时发现潜在的问题和风险，避免在后续的运营过程中出现严重故障或安全问题。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根据合同和技术规范，制定详细的验收计划，包括验收的时间、地点、人员、设备、测试方法等。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制定验收计划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根据验收情况编写验收报告，记录设备的运行状况、存在的问题以及验收结论等。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验收文档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对设备的外观、标签、文档等进行检查，确保设备符合要求。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按照测试计划对设备的各项功能进行测试，确保设备的功能正常。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功能测试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对设备的性能指标进行测试，包括但不限于吞吐量、延迟、丢包率等，确保设备性能达标。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性能测试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验收的流程和标准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验收的注意事项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安全问题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在验收过程中，要特别注意设备的安全性，如防雷、防电击等措施是否完备。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兼容性测试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对于涉及到多个系统或平台的电信设备，需要进行兼容性测试，以确保与其他系统的协同工作能力。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环境要求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电信设备的运行环境对其性能有很大影响，因此在验收时需注意环境条件是否满足设备要求，如温度、湿度、洁净度等。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培训与技术支持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对于操作复杂或技术含量较高的电信设备，供应商应提供必要的培训和技术支持服务，以确保用户能够正确、安全地使用和维护设备。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技术支持服务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现场技术支持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派遣专业技术人员到设备安装现场，提供技术支持和解决方案。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远程技术支持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通过电话、网络等方式远程协助客户解决技术问题。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为客户提供设备操作、维护等方面的培训，提高客户的技术水平。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咨询服务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为客户提供技术咨询，解答客户在设备使用过程中遇到的问题。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技术支持服务的种类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286" r="1128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具备专业的技术知识和经验，能够快速准确地解决客户遇到的技术问题。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提供24小时不间断的技术支持服务，确保客户在需要时能够得到及时的帮助。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通过远程或现场的方式快速响应客户需求，提高客户的工作效率。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提供从设备安装、调试、维护到升级等全方位的技术支持服务。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技术支持服务的特点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服务验收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客户对所提供的技术支持服务进行验收和评价，确保服务质量和客户满意度。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服务实施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按照约定的时间和方式为客户提供技术支持服务，包括现场或远程协助、培训和咨询等。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服务报价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根据问题诊断结果，为客户提供技术支持服务的报价和时间安排。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客户咨询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客户通过电话、邮件等方式联系技术支持团队，提出技术问题或需求。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问题诊断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技术支持团队对客户提出的问题进行初步诊断，确定问题的性质和影响范围。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技术支持服务的流程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设备安装与调试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https://d.book118.com/317013143153006043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2024-09-17T21:22:47.783</cp:lastPrinted>
  <dcterms:created xsi:type="dcterms:W3CDTF">2024-09-17T13:22:47Z</dcterms:created>
  <dcterms:modified xsi:type="dcterms:W3CDTF">2024-09-17T13:22:49Z</dcterms:modified>
</cp:coreProperties>
</file>