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A7FF87-F9AA-46C1-B180-31E44E1F9A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27A41F-9409-4557-8804-FDE4BE5292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3664C3-875C-418D-BB81-F8CA57B196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89D857-8FBC-4EAB-A759-3BBC389C1E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5C32BAB-DA5C-445C-BCEA-DEE128A97D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2E0A02-9D58-42FA-9F8F-84E1640A8B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43F27FE-6CEE-46C2-AB0A-63493DEC45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34976C-9E04-4FC7-BEB6-6C3A533544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5F7B44-0ECA-4657-86D3-B6E492AC7B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DE6DAF-7F9C-4246-A31F-F85A67D92A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9EF545-B7BE-4330-9A7D-C955FA54E2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7013155024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预防感冒我知道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感冒的起因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预防感冒的方法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感冒的早期症状与治疗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感冒的预防与控制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感冒的误区与澄清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感冒的起因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372" b="537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9347" b="1934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感冒病毒的传播方式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空气传播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感冒病毒通过飞沫传播，当患者咳嗽、打喷嚏或说话时，病毒会随飞沫扩散到空气中，易感人群吸入后容易感染。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接触传播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病毒可以附着在物体表面，通过接触被污染的物品，如门把手、手机等，再触摸口、鼻、眼等部位而感染。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气溶胶传播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在封闭、通风不良的环境下，病毒可以在空气中长时间悬浮，吸入后易感染。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499" r="3149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409" r="2840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168" r="3016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感冒病毒在温暖湿润的环境中更容易存活和传播，因此冬季室内取暖时要注意通风换气。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温暖湿润的环境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病毒在低温环境下存活时间较长，因此冷链物流中的病毒不易灭活。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低温环境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感冒病毒的生存环境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677" b="1667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免疫力低下的人容易感染感冒病毒，因为他们的身体无法有效抵抗病毒的侵袭。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部分人感染感冒病毒后，免疫系统会产生过激反应，导致身体出现发热、咳嗽等症状，影响正常生活和工作。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人体免疫力与感冒的关系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免疫系统过激反应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免疫力低下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预防感冒的方法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勤洗手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经常用肥皂和流动水洗手，或者使用含有至少60%酒精的手部消毒液。特别是在咳嗽、打喷嚏或准备食物之后。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避免触摸眼睛、鼻子和嘴巴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这些部位是细菌和病毒进入身体的主要途径，尽量减少对这些部位的直接接触。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841" r="2484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保持个人卫生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每晚7-8小时的高质量睡眠有助于身体免疫系统的正常运作。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保持充足的睡眠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均衡饮食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792" r="13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适度运动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确保摄入足够的维生素、矿物质和抗氧化剂，多吃新鲜水果、蔬菜、全谷类食物和蛋白质来源。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定期进行适度的身体活动，如散步、游泳或骑自行车，可以提高心肺功能和增强免疫力。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增强免疫力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6208" r="6208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5000" r="25000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7847" r="1784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避免去人多拥挤、空气不流通的场所，如商场、电影院或长时间乘坐公共交通工具。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在公共场合佩戴口罩，特别是在疫情高发期或与感染者有过接触的情况下。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如果身边有人感冒或生病，尽量与其保持距离，减少接触。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避免接触感染源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在疫苗可及的情况下，接种其他相关的预防感冒的疫苗，如肺炎球菌疫苗等。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了解疫苗接种的禁忌症和注意事项，确保自己符合接种条件。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4927" r="4927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91" b="879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627" r="2627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根据医生建议接种流感疫苗，特别是对于儿童、老人、身体虚弱的人来说更为重要。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接种疫苗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感冒的早期症状与治疗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https://d.book118.com/317013155024006033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2024-09-06T08:22:02.435</cp:lastPrinted>
  <dcterms:created xsi:type="dcterms:W3CDTF">2024-09-06T00:22:02Z</dcterms:created>
  <dcterms:modified xsi:type="dcterms:W3CDTF">2024-09-06T00:22:04Z</dcterms:modified>
</cp:coreProperties>
</file>