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62EB4-E3EB-45EF-A330-159F4F5B0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795DA-6D57-42F7-9BEE-6B9F4C7B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39663-0D1C-468E-85E8-251060136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7A16C-CA06-410E-BB79-FD357997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F0ADE-9622-40FB-9403-46F1748C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4B66F-72A8-4CAE-80B2-799CC0D4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5DE20-24EF-4B71-AA76-4D7F1442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B4E97-5347-40CB-9AD3-375ECD12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0706E-BC98-49D2-BB96-8AE12263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5F8F4-B4F9-4E62-BBF6-43EAA06C1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98D74-B52C-4771-B3C9-2818A90AC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3166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设备管理部年终工作总结与工作计划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设备运行与维护管理总结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采购、安装与调试过程回顾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安全生产与环保工作汇报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持续改进方向及建议提出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设备采购与更新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设备管理制度完善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根据业务需求，完成了50台新设备的采购和旧设备的更新工作，提高了设备运行效率。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及时处理了设备故障100余次，减少了设备停机时间，保障了生产线的连续运行。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制定了详细的设备维护和保养计划，并按计划对设备进行了定期检查和保养，确保了设备的稳定运行。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修订和完善了设备管理制度，规范了设备管理流程，提高了设备管理效率。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通过加强设备维护和保养，设备完好率达到了98%，超过了年度目标。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设备完好率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设备采购成本节约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通过及时处理设备故障和加强预防措施，设备故障率降低到了1%，达到了年度目标。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通过合理的采购策略和谈判技巧，实现了设备采购成本节约10%的目标。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达成目标及业绩概述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部门内部成员之间协作紧密，形成了高效的工作氛围，共同完成了各项任务。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积极与其他部门沟通协调，确保了设备管理工作的顺利开展，得到了其他部门的认可和支持。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与设备供应商建立了良好的合作关系，实现了设备采购、维护和保养等方面的顺畅沟通。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设备运行与维护管理总结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全年设备运行时间、故障停机时间、维修响应时间等关键指标统计。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分析设备运行效率，找出影响效率的关键因素，提出改进措施。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设备运行效率评估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对设备故障进行归类分析，找出主要原因，为预防性维护提供依据。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设备故障原因分析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设备运行状况分析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维护保养策略实施效果评估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维护保养计划执行情况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对全年维护保养计划执行情况进行总结，分析计划执行过程中的问题和不足。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维护保养效果评估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评估维护保养工作对设备性能、寿命、故障率等方面的影响，提出改进建议。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维护保养成本分析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分析维护保养工作的成本效益，寻求降低成本的途径和方法。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故障预防与预测技术探讨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探讨故障预测与预防技术的发展趋势和应用前景，提出在设备管理中的应用建议。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故障处理情况总结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对全年设备故障处理情况进行总结，包括故障识别、响应、处理时间、处理结果等方面。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预防措施实施情况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汇报预防性维护措施的执行情况，包括定期巡检、预防性维修、设备改造等方面。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故障处理及预防措施汇报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采购、安装与调试过程回顾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通过集中采购、竞争性谈判等方式，降低了采购成本，实现了预算内支出。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通过引入电子化采购系统，实现了采购流程的自动化和标准化，提高了采购效率。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建立了供应商评价体系，对供应商进行定期评估，确保供应商提供的产品和服务质量。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92" r="169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采购流程优化及成本控制成果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按照设备安装计划，顺利完成了所有设备的安装工作，确保了设备的正常运行。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安装计划执行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对设备进行了全面的调试和测试，记录了详细的调试过程和结果，为后续的维护和升级提供了依据。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在安装和调试过程中遇到的问题，及时与供应商沟通并得到了有效解决，同时总结了经验教训，为后续工作提供了参考。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安装调试过程顺利完成情况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https://d.book118.com/317013166063006041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2024-09-14T04:37:38.496</cp:lastPrinted>
  <dcterms:created xsi:type="dcterms:W3CDTF">2024-09-13T20:37:38Z</dcterms:created>
  <dcterms:modified xsi:type="dcterms:W3CDTF">2024-09-13T20:37:40Z</dcterms:modified>
</cp:coreProperties>
</file>