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2810F-D0C4-4D5A-AB8B-FEF9B1375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F8F3A-BC28-4727-8BE4-808E40F96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4251B-901E-41C5-82D6-C96032259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5DEB1-BC5B-4505-9E95-E296D67A2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FAE43E-BD46-4AD2-AA48-9A1308D86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2D3A95-B6B9-4E4B-AFE0-DA25515F6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DFD9BC-8A06-4B4C-ACD0-A4931167A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88579-6A21-41EC-BC49-277983FC5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8B65D-95EF-4210-BF2D-1F50E0326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42D42-A67D-4B00-AA7B-D4FA8FEFB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6B85C-3C37-4DF7-B72C-23D399C21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0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1514605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预防结核病健康教育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预防结核病的方法与措施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结核病的早期症状与治疗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健康教育在预防结核病中的作用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结核病是一种由结核分枝杆菌引起的慢性传染病，主要通过呼吸道传播。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结核病的症状包括咳嗽、咳痰、低热、盗汗等，严重时可导致呼吸困难和咯血。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结核病在发展中国家较为常见，但全球范围内都有发生。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与患者密切接触，如共用餐具、毛巾等个人物品，也可能导致间接传播。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免疫力低下的人群更容易感染结核病，如老年人、儿童、孕妇和身体虚弱者。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结核病主要通过空气飞沫传播，即患者咳嗽、打喷嚏时排出的含菌飞沫被健康人吸入肺部而感染。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结核病对患者的身体健康造成严重影响，如肺功能受损、营养不良等。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结核病还可能导致并发症，如肺源性心脏病、糖尿病等。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结核病对家庭和社会也造成负担，如经济负担和心理压力等。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通过健康教育，提高公众对结核病的认识，了解其传播方式、症状、预防和治疗等方面的知识。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公众对结核病的认识程度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帮助公众正确看待结核病，消除对患者的歧视和恐慌，促进社会和谐。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正确对待结核病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提高公众健康意识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教育公众采取正确的个人防护措施，如戴口罩、勤洗手、保持社交距离等，降低感染风险。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鼓励公众及时发现和治疗结核病，防止病情恶化及传染给他人。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减少结核病的传播风险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控制疾病传播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通过预防结核病，降低疾病在社会中的传播，从而减轻医疗系统的负担。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减少经济损失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减少因结核病导致的生产力损失和社会福利负担。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降低结核病对社会的负担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预防结核病的方法与措施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经常用肥皂和流动水洗手，特别是在咳嗽、打喷嚏或接触呼吸道分泌物后。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避免口对口接触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呼吸道礼仪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避免与他人共用餐具、水杯等直接接触口部的物品。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在公共场合咳嗽或打喷嚏时，应用纸巾遮住口鼻，然后将纸巾丢进封闭的垃圾桶。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保持室内空气流通，每天至少开窗通风2-3次，每次至少10-15分钟。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在室内使用空气净化器可以帮助过滤空气中的细菌和病毒。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尽量减少在拥挤、密闭的环境中逗留，如公共交通工具、商场等。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避免拥挤环境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保持室内通风良好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https://d.book118.com/317015146051006044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2024-09-18T15:55:22.659</cp:lastPrinted>
  <dcterms:created xsi:type="dcterms:W3CDTF">2024-09-18T07:55:22Z</dcterms:created>
  <dcterms:modified xsi:type="dcterms:W3CDTF">2024-09-18T07:55:24Z</dcterms:modified>
</cp:coreProperties>
</file>