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99FCF2-9DBF-4642-B485-DFF3DF4E6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7DAE-A42A-44AB-8580-B18FD887B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B629A-2004-4FFD-945C-7F21870FC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28EB4E-EEE0-457A-926E-E2916A238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EA12A8-E7E7-479D-8C43-6CB33ADBA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D82FCC-7389-4BDB-B560-6B3FD6846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246026-667D-4A86-AD58-AEA49E91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81F591-6B69-47E2-B656-0F8A29654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C31F2-3CB6-457C-82E6-5D8010A6BA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C3F5C-1BCF-4FC1-8E9A-9C1781C5E1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B475D-3806-4A99-BB9F-39ED86F8B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020022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儿童健康宣教ppt口腔护理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口腔护理基础知识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儿童口腔护理现状分析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儿童口腔护理方法指导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儿童饮食与口腔健康关系探讨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儿童牙齿保健知识普及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口腔护理基础知识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牙齿是口腔内的重要器官，具有咀嚼、发音和美观等功能。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748" b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舌头是口腔内的肌肉器官，具有味觉、搅拌食物和辅助发音等功能。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唾液腺分泌唾液，具有润滑口腔、消化食物和清洁口腔等作用。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999" b="12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473" r="44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813" r="381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常见口腔问题及危害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龋齿是儿童最常见的口腔问题之一，可导致牙齿疼痛、敏感和脱落等危害。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牙周病是牙齿周围组织的炎症，可导致牙龈出血、红肿和牙齿松动等危害。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口呼吸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口呼吸是指儿童在睡眠或清醒时长时间用口呼吸，可导致口腔干燥、牙齿排列不齐和呼吸道感染等危害。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通过日常口腔护理，可以有效预防龋齿、牙周病等口腔疾病的发生。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960" r="896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良好的口腔护理习惯可以促进口腔健康，保持口气清新，提高生活质量。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促进口腔健康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口腔健康与全身健康密切相关，通过口腔护理可以降低心脏病、糖尿病等全身疾病的风险。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维护全身健康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儿童口腔护理现状分析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根据流行病学调查，儿童龋齿发病率逐年上升，成为影响儿童口腔健康的主要问题。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0917" r="30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龋齿发病率高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儿童牙周病发病率也不低，主要表现为牙龈炎和牙周炎，严重影响口腔健康。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牙周病不容忽视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除了龋齿和牙周病，儿童还可能面临牙齿排列不齐、咬合异常等问题。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其他口腔问题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儿童口腔健康状况调查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重视程度不够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部分家长虽然知道口腔护理的重要性，但在实际行动中缺乏足够的重视和坚持。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很多家长对儿童口腔护理的重要性认识不足，缺乏相关知识和技能。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误区和偏见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有些家长存在口腔护理的误区和偏见，如认为乳牙不需要特别护理等。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5625" r="5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750" r="147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082" r="908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家长对儿童口腔护理认知程度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刷牙是预防龋齿和牙周病的基本措施，漱口可以清洁口腔内的食物残渣和细菌。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刷牙和漱口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减少高糖、高脂肪食物的摄入，增加富含纤维的食物，有助于预防龋齿和牙周病。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定期带孩子去看牙医，进行口腔检查和必要的干预措施，如涂氟、窝沟封闭等。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定期检查和干预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市面上有很多针对儿童的口腔护理产品，如儿童牙刷、牙膏、漱口水等，可以根据孩子的年龄和口腔状况选择合适的产品。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儿童口腔护理产品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现有儿童口腔护理措施及效果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儿童口腔护理方法指导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选择刷头小、刷毛软、磨圆率高的儿童专用牙刷，每3个月更换一次。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选择合适牙刷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将牙刷与牙齿长轴呈45°角，轻轻加压，使刷毛进入龈沟，短距离水平颤动10次左右，然后向上拂刷牙齿咬合面。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正确刷牙姿势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每天早晚刷牙，每次刷牙时间不少于2分钟。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刷牙时间与次数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根据牙缝大小选择合适的牙线，牙线棒或卷轴型牙线均可。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选择合适牙线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667" r="15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将牙线轻轻压入牙缝，紧贴牙面上下滑动，清洁牙齿邻面。注意不要用力过大，以免损伤牙龈。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正确使用牙线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每天使用一次牙线，在刷牙前或刷牙后使用均可。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使用频率与时间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牙线使用方法及注意事项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https://d.book118.com/317020022011006055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2024-09-29T14:02:04.880</cp:lastPrinted>
  <dcterms:created xsi:type="dcterms:W3CDTF">2024-09-29T06:02:04Z</dcterms:created>
  <dcterms:modified xsi:type="dcterms:W3CDTF">2024-09-29T06:02:06Z</dcterms:modified>
</cp:coreProperties>
</file>