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B3CE5-F7EE-4864-BD4E-39716F9C8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A24F3-9B2A-488C-8DC3-7B5FF1338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ECAB3-6E74-4066-9DD8-BE61CDEFB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99BA4-80E0-47CB-B74B-C51C9248C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589370-9E03-4D81-8ED5-2B94997C2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D26F2A-BA94-4C30-819D-A3AC89476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507651-FBAF-4860-9274-39C7556D1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C84F8-7BBC-48E5-9C75-33D227BCE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6EDF6-5282-4D53-B9F4-38FBC9800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760E0-4475-48FC-A5E3-3C001C050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0BB10-BDB0-4854-B3DD-E96C7FF98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20135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塑料筐项目评价分析报告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XX-12-30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项目实施过程分析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随着环保意识的增强，塑料污染问题日益受到关注。为了解决这一问题，提出了塑料筐项目，旨在减少塑料废弃物的产生和促进资源的循环利用。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本项目旨在研发一种可循环利用的塑料筐，用于替代一次性塑料袋和其他一次性塑料容器，以减少塑料废弃物的产生，降低环境污染，并促进资源的可持续利用。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项目起源和目标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项目的重要性和意义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通过减少塑料废弃物的产生，降低对环境的污染，保护生态平衡。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通过塑料筐的循环利用，降低生产成本，提高经济效益。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促进资源的循环利用，减少对自然资源的开采和消耗。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塑料循环利用技术的进步和创新，为塑料筐项目的实施提供了技术支持。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政府对环保产业的支持政策，如对塑料污染治理的支持和鼓励措施。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消费者对环保产品的需求日益增长，为塑料筐项目提供了广阔的市场前景。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市场上其他可循环利用产品的竞争情况，以及塑料筐项目的竞争优势和劣势分析。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项目相关背景和环境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项目计划和组织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组织结构清晰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项目组织结构清晰，各部门职责明确，有利于项目的高效推进。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项目目标明确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项目计划中明确了塑料筐项目的目标，包括提高生产效率、降低成本、优化产品品质等。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资源分配合理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项目计划中详细列出了所需的人力、物力和财力资源，并根据项目进度进行合理分配。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成本控制有效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进度控制得当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质量控制严格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项目的执行和控制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项目实施过程中，成本控制得当，未出现超预算情况。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项目进度得到了有效控制，确保了项目按时完成。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项目实施过程中，对塑料筐的质量进行了严格控制，确保产品符合预期标准。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风险识别全面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项目实施前，对可能出现的风险进行了全面识别和分析。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风险应对措施得力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针对可能出现的风险，制定了有效的应对措施，确保了项目的顺利进行。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风险监控及时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项目实施过程中，对已识别出的风险进行了及时监控，确保风险得到有效控制。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项目风险管理和应对策略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https://d.book118.com/317020135066006031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2024-09-03T16:30:20.942</cp:lastPrinted>
  <dcterms:created xsi:type="dcterms:W3CDTF">2024-09-03T08:30:20Z</dcterms:created>
  <dcterms:modified xsi:type="dcterms:W3CDTF">2024-09-03T08:30:22Z</dcterms:modified>
</cp:coreProperties>
</file>